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8" r:id="rId5"/>
  </p:sldMasterIdLst>
  <p:notesMasterIdLst>
    <p:notesMasterId r:id="rId14"/>
  </p:notesMasterIdLst>
  <p:sldIdLst>
    <p:sldId id="514" r:id="rId6"/>
    <p:sldId id="549" r:id="rId7"/>
    <p:sldId id="553" r:id="rId8"/>
    <p:sldId id="554" r:id="rId9"/>
    <p:sldId id="555" r:id="rId10"/>
    <p:sldId id="559" r:id="rId11"/>
    <p:sldId id="556" r:id="rId12"/>
    <p:sldId id="558" r:id="rId1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11" autoAdjust="0"/>
  </p:normalViewPr>
  <p:slideViewPr>
    <p:cSldViewPr>
      <p:cViewPr varScale="1">
        <p:scale>
          <a:sx n="59" d="100"/>
          <a:sy n="59" d="100"/>
        </p:scale>
        <p:origin x="15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56CD5-9AD7-4720-94D1-202AE9A39686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BDDD5-B0C3-42E3-A3D5-5CB4E0BA7B0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14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>
                <a:solidFill>
                  <a:prstClr val="black"/>
                </a:solidFill>
              </a:rPr>
              <a:pPr/>
              <a:t>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68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152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016" y="305418"/>
            <a:ext cx="1858808" cy="789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20/09/2019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3779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oor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4701762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ote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679596"/>
          </a:xfrm>
        </p:spPr>
        <p:txBody>
          <a:bodyPr/>
          <a:lstStyle/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662181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1168554" y="584200"/>
            <a:ext cx="6830227" cy="2844800"/>
          </a:xfrm>
        </p:spPr>
        <p:txBody>
          <a:bodyPr anchor="ctr">
            <a:noAutofit/>
          </a:bodyPr>
          <a:lstStyle>
            <a:lvl1pPr indent="0"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632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1" y="621160"/>
            <a:ext cx="1560875" cy="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9" y="332853"/>
            <a:ext cx="1644963" cy="641011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20/09/2019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ussen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7284" y="1800000"/>
            <a:ext cx="7772400" cy="969035"/>
          </a:xfrm>
        </p:spPr>
        <p:txBody>
          <a:bodyPr/>
          <a:lstStyle>
            <a:lvl1pPr algn="ctr"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0526" y="2952000"/>
            <a:ext cx="6448538" cy="555171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B0C5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0216513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 met opsomm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457200" y="1983600"/>
            <a:ext cx="8229600" cy="37496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48000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351801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4" y="5878506"/>
            <a:ext cx="1631963" cy="693134"/>
          </a:xfrm>
          <a:prstGeom prst="rect">
            <a:avLst/>
          </a:prstGeom>
        </p:spPr>
      </p:pic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20/09/2019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3779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1C9F96-3647-495A-AD1C-81D1F9F997F4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1F74-3E45-47A4-BC59-C63D516E49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3895118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oor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4701762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ote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679596"/>
          </a:xfrm>
        </p:spPr>
        <p:txBody>
          <a:bodyPr/>
          <a:lstStyle/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662181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9" name="Tijdelijke aanduiding voor 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345" y="294823"/>
            <a:ext cx="1858808" cy="789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4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1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0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68" y="5883864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 met opsomm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457200" y="1983600"/>
            <a:ext cx="8229600" cy="37496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48000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351801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2BA56A5C-CDFB-41B5-AAAE-02B489678AE2}" type="datetimeFigureOut">
              <a:rPr lang="nl-BE" smtClean="0"/>
              <a:t>20/09/2019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686" r:id="rId11"/>
    <p:sldLayoutId id="2147483687" r:id="rId12"/>
    <p:sldLayoutId id="2147483701" r:id="rId13"/>
  </p:sldLayoutIdLst>
  <p:transition spd="slow">
    <p:split orient="vert"/>
  </p:transition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5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6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7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8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5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20/09/2019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3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4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5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1" y="-10311"/>
            <a:ext cx="8855999" cy="588196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Green4Grey – FIELD VISIT</a:t>
            </a:r>
          </a:p>
        </p:txBody>
      </p:sp>
      <p:grpSp>
        <p:nvGrpSpPr>
          <p:cNvPr id="8" name="Groeperen 10"/>
          <p:cNvGrpSpPr/>
          <p:nvPr/>
        </p:nvGrpSpPr>
        <p:grpSpPr>
          <a:xfrm>
            <a:off x="288000" y="3495533"/>
            <a:ext cx="8856000" cy="34560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247" y="269859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07A368-E4E7-4FC3-ACCF-DF4B7D8CC0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840B33-E78F-4FE9-99B4-5C8CE783A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170" y="-10311"/>
            <a:ext cx="9407673" cy="69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1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20/09/2019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</a:t>
            </a:fld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62491" y="180174"/>
            <a:ext cx="7708899" cy="663755"/>
          </a:xfrm>
        </p:spPr>
        <p:txBody>
          <a:bodyPr/>
          <a:lstStyle/>
          <a:p>
            <a:r>
              <a:rPr lang="nl-BE" dirty="0"/>
              <a:t>“</a:t>
            </a:r>
            <a:r>
              <a:rPr lang="nl-BE" dirty="0" err="1"/>
              <a:t>Grey</a:t>
            </a:r>
            <a:r>
              <a:rPr lang="nl-BE" dirty="0"/>
              <a:t>” </a:t>
            </a:r>
            <a:r>
              <a:rPr lang="nl-BE" dirty="0" err="1"/>
              <a:t>problems</a:t>
            </a:r>
            <a:r>
              <a:rPr lang="nl-BE" dirty="0"/>
              <a:t> </a:t>
            </a:r>
            <a:r>
              <a:rPr lang="nl-BE" dirty="0" err="1"/>
              <a:t>linked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cities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1C26E60-EBB9-49E2-8C6F-31BA859D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1" y="2440323"/>
            <a:ext cx="4596529" cy="16240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E3FA3A-7C3F-4F24-ABE0-B56D5B1EA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510" y="1105035"/>
            <a:ext cx="4050954" cy="55361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E4B6FEA-D345-4605-9A32-606A2DD14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38" y="4057364"/>
            <a:ext cx="3710434" cy="26204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09BD3F9-437F-499B-A59D-6932B5275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82" y="712804"/>
            <a:ext cx="8647482" cy="17708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956758-16C8-4074-8AF0-2968A2108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998" y="4064416"/>
            <a:ext cx="4235574" cy="26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703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18E45-FFDD-4166-B670-A7D98BAA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323867"/>
            <a:ext cx="7708899" cy="1628845"/>
          </a:xfrm>
        </p:spPr>
        <p:txBody>
          <a:bodyPr/>
          <a:lstStyle/>
          <a:p>
            <a:r>
              <a:rPr lang="nl-BE" dirty="0"/>
              <a:t>GOAL OF THE FIELD VISIT</a:t>
            </a:r>
            <a:br>
              <a:rPr lang="nl-BE" dirty="0"/>
            </a:br>
            <a:br>
              <a:rPr lang="nl-BE" dirty="0"/>
            </a:br>
            <a:r>
              <a:rPr lang="nl-BE" dirty="0" err="1"/>
              <a:t>Can</a:t>
            </a:r>
            <a:r>
              <a:rPr lang="nl-BE" dirty="0"/>
              <a:t> green/blue </a:t>
            </a:r>
            <a:r>
              <a:rPr lang="nl-BE" dirty="0" err="1"/>
              <a:t>infrastructure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a </a:t>
            </a:r>
            <a:r>
              <a:rPr lang="nl-BE" dirty="0" err="1"/>
              <a:t>key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solutions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these </a:t>
            </a:r>
            <a:r>
              <a:rPr lang="nl-BE" dirty="0" err="1"/>
              <a:t>problems</a:t>
            </a:r>
            <a:r>
              <a:rPr lang="nl-BE" dirty="0"/>
              <a:t>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BDC98DC-ACC3-4CC9-BCBD-2F7C407E6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5637380" cy="3168724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29D695-3BBA-4E72-9BE0-E650673AF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3" y="3438128"/>
            <a:ext cx="4644008" cy="309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8482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264E9-D790-49F4-8E2E-AFD3BA7A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4462"/>
            <a:ext cx="8915252" cy="1116000"/>
          </a:xfrm>
        </p:spPr>
        <p:txBody>
          <a:bodyPr/>
          <a:lstStyle/>
          <a:p>
            <a:r>
              <a:rPr lang="nl-BE" dirty="0"/>
              <a:t>Discover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>
                <a:solidFill>
                  <a:srgbClr val="FF0000"/>
                </a:solidFill>
              </a:rPr>
              <a:t>multiple </a:t>
            </a:r>
            <a:r>
              <a:rPr lang="nl-BE" dirty="0" err="1">
                <a:solidFill>
                  <a:srgbClr val="FF0000"/>
                </a:solidFill>
              </a:rPr>
              <a:t>functions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/>
              <a:t>of green </a:t>
            </a:r>
            <a:r>
              <a:rPr lang="nl-BE" dirty="0" err="1"/>
              <a:t>infrastructure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F16234-A839-40C8-A8CE-4019D00086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1BC432-7545-4B68-875B-E3A19FF2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1" y="1052736"/>
            <a:ext cx="8401818" cy="59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8197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B6B1-3C1F-429F-B319-B0E970E03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414"/>
            <a:ext cx="7708899" cy="1116000"/>
          </a:xfrm>
        </p:spPr>
        <p:txBody>
          <a:bodyPr/>
          <a:lstStyle/>
          <a:p>
            <a:r>
              <a:rPr lang="nl-BE" dirty="0" err="1"/>
              <a:t>Visit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“</a:t>
            </a:r>
            <a:r>
              <a:rPr lang="nl-BE" dirty="0" err="1">
                <a:solidFill>
                  <a:srgbClr val="FF0000"/>
                </a:solidFill>
              </a:rPr>
              <a:t>integrated</a:t>
            </a:r>
            <a:r>
              <a:rPr lang="nl-BE" dirty="0"/>
              <a:t>” </a:t>
            </a:r>
            <a:r>
              <a:rPr lang="nl-BE" dirty="0" err="1"/>
              <a:t>projects</a:t>
            </a:r>
            <a:r>
              <a:rPr lang="nl-BE" dirty="0"/>
              <a:t>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7AB56D7-8CA7-4F56-B983-FC6B5B11EB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B3F186-1E05-4FD6-A5DF-5A831C36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51" y="746640"/>
            <a:ext cx="6852418" cy="47266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B604251-7963-4792-9195-E2648FA28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5258681"/>
            <a:ext cx="5092338" cy="15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803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61C6F-3F8C-4E4F-8F46-ABED11CD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21" y="48312"/>
            <a:ext cx="7708899" cy="1116000"/>
          </a:xfrm>
        </p:spPr>
        <p:txBody>
          <a:bodyPr/>
          <a:lstStyle/>
          <a:p>
            <a:r>
              <a:rPr lang="nl-BE" dirty="0"/>
              <a:t>Understand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>
                <a:solidFill>
                  <a:srgbClr val="FF0000"/>
                </a:solidFill>
              </a:rPr>
              <a:t>process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led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landscape </a:t>
            </a:r>
            <a:r>
              <a:rPr lang="nl-BE" dirty="0" err="1"/>
              <a:t>transformations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0BDDE0-29F5-4B22-BFC3-D68C1A1F5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5103" y="4409931"/>
            <a:ext cx="8928992" cy="239975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120C463-30CB-4982-A163-8A66632A5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0" y="1248190"/>
            <a:ext cx="8885800" cy="2850776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533F26C4-47D7-4A14-B9E2-8A343518AF37}"/>
              </a:ext>
            </a:extLst>
          </p:cNvPr>
          <p:cNvSpPr/>
          <p:nvPr/>
        </p:nvSpPr>
        <p:spPr>
          <a:xfrm>
            <a:off x="4067943" y="2766156"/>
            <a:ext cx="50405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52D0E6A0-E970-431A-8E39-E0D50CDD4026}"/>
              </a:ext>
            </a:extLst>
          </p:cNvPr>
          <p:cNvSpPr/>
          <p:nvPr/>
        </p:nvSpPr>
        <p:spPr>
          <a:xfrm>
            <a:off x="4067943" y="5137755"/>
            <a:ext cx="50405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907842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1B82D-0EFF-4E18-B586-BC7CE371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1456"/>
            <a:ext cx="8280920" cy="1116000"/>
          </a:xfrm>
        </p:spPr>
        <p:txBody>
          <a:bodyPr/>
          <a:lstStyle/>
          <a:p>
            <a:r>
              <a:rPr lang="nl-BE" dirty="0" err="1">
                <a:solidFill>
                  <a:srgbClr val="FF0000"/>
                </a:solidFill>
              </a:rPr>
              <a:t>Together</a:t>
            </a:r>
            <a:r>
              <a:rPr lang="nl-BE" dirty="0"/>
              <a:t>: </a:t>
            </a:r>
            <a:r>
              <a:rPr lang="nl-BE" dirty="0" err="1"/>
              <a:t>learn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we </a:t>
            </a:r>
            <a:r>
              <a:rPr lang="nl-BE" dirty="0" err="1"/>
              <a:t>created</a:t>
            </a:r>
            <a:r>
              <a:rPr lang="nl-BE" dirty="0"/>
              <a:t> these </a:t>
            </a:r>
            <a:r>
              <a:rPr lang="nl-BE" dirty="0" err="1"/>
              <a:t>projects</a:t>
            </a:r>
            <a:r>
              <a:rPr lang="nl-BE" dirty="0"/>
              <a:t>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many</a:t>
            </a:r>
            <a:r>
              <a:rPr lang="nl-BE" dirty="0"/>
              <a:t> stakeholders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423B3F-DD64-47DE-817A-341654D5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50" y="1238771"/>
            <a:ext cx="4589570" cy="24845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17CC3A-0C47-4F80-B125-54BEB95C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222044"/>
            <a:ext cx="3175598" cy="27110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BF0CD7-64B4-437A-924A-FB4A5D441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255" y="3506715"/>
            <a:ext cx="4005264" cy="35362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CBBCF9D-9F1E-41A7-BDA8-8A70144BA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597" y="4838069"/>
            <a:ext cx="3306176" cy="220486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465BAB-BC0C-4D6C-896F-CE7FFB4DA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81" y="3152255"/>
            <a:ext cx="2999495" cy="1992202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64D4695-3AAA-4631-A3FA-005781CF19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2802538" y="1222044"/>
            <a:ext cx="2681234" cy="199220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49E7F33-913B-4D24-9A48-103AF51DD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1624" y="3877527"/>
            <a:ext cx="2942926" cy="20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7374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92A50-3165-4D49-9EE1-A466AEA4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91" y="68802"/>
            <a:ext cx="7708899" cy="1116000"/>
          </a:xfrm>
        </p:spPr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go out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discover….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EC5E18-F637-49EC-9E0A-42C192626E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5360EC-F71F-440A-9BDC-3D363563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3" y="1041486"/>
            <a:ext cx="7135053" cy="53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56030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Presentatiesjabloon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d474fbeb51dbb5cb30c765737b5d5c8b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15fd83fb6098fc53a70da73f66f1faea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 ma:readOnly="tru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C4CC12-1402-4384-BFCB-3C016E24699D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352b163-ef7a-4c75-991d-0dfe92b21fb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ACC254-1A0F-4AE5-8464-2070DF4CD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352602-B32C-45E8-AC42-FBFFE8D52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352b163-ef7a-4c75-991d-0dfe92b21f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presentatiesjabloon_groot</Template>
  <TotalTime>2630</TotalTime>
  <Words>65</Words>
  <Application>Microsoft Office PowerPoint</Application>
  <PresentationFormat>Diavoorstelling (4:3)</PresentationFormat>
  <Paragraphs>14</Paragraphs>
  <Slides>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6" baseType="lpstr">
      <vt:lpstr>Arial</vt:lpstr>
      <vt:lpstr>Calibri</vt:lpstr>
      <vt:lpstr>FlandersArtSans-Bold</vt:lpstr>
      <vt:lpstr>FlandersArtSans-Regular</vt:lpstr>
      <vt:lpstr>FlandersArtSerif-Regular</vt:lpstr>
      <vt:lpstr>Verdana</vt:lpstr>
      <vt:lpstr>Presentatiesjabloon</vt:lpstr>
      <vt:lpstr>Aangepast ontwerp</vt:lpstr>
      <vt:lpstr>Green4Grey – FIELD VISIT</vt:lpstr>
      <vt:lpstr>“Grey” problems linked to cities</vt:lpstr>
      <vt:lpstr>GOAL OF THE FIELD VISIT  Can green/blue infrastructure be a key to solutions to these problems?</vt:lpstr>
      <vt:lpstr>Discover the multiple functions of green infrastructure</vt:lpstr>
      <vt:lpstr>Visit the “integrated” projects </vt:lpstr>
      <vt:lpstr>Understand the process that led to the landscape transformations</vt:lpstr>
      <vt:lpstr>Together: learn how we created these projects together with many stakeholders</vt:lpstr>
      <vt:lpstr>Let’s go out together and discover….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Huvenne Patrick</dc:creator>
  <cp:lastModifiedBy>Katrien Branders</cp:lastModifiedBy>
  <cp:revision>117</cp:revision>
  <dcterms:created xsi:type="dcterms:W3CDTF">2016-10-10T10:52:01Z</dcterms:created>
  <dcterms:modified xsi:type="dcterms:W3CDTF">2019-09-20T14:29:27Z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</Properties>
</file>