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  <p:sldMasterId id="2147483688" r:id="rId5"/>
  </p:sldMasterIdLst>
  <p:notesMasterIdLst>
    <p:notesMasterId r:id="rId17"/>
  </p:notesMasterIdLst>
  <p:sldIdLst>
    <p:sldId id="514" r:id="rId6"/>
    <p:sldId id="524" r:id="rId7"/>
    <p:sldId id="515" r:id="rId8"/>
    <p:sldId id="554" r:id="rId9"/>
    <p:sldId id="526" r:id="rId10"/>
    <p:sldId id="528" r:id="rId11"/>
    <p:sldId id="517" r:id="rId12"/>
    <p:sldId id="521" r:id="rId13"/>
    <p:sldId id="519" r:id="rId14"/>
    <p:sldId id="549" r:id="rId15"/>
    <p:sldId id="552" r:id="rId16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11" autoAdjust="0"/>
  </p:normalViewPr>
  <p:slideViewPr>
    <p:cSldViewPr>
      <p:cViewPr varScale="1">
        <p:scale>
          <a:sx n="72" d="100"/>
          <a:sy n="72" d="100"/>
        </p:scale>
        <p:origin x="1277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F56CD5-9AD7-4720-94D1-202AE9A39686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2BDDD5-B0C3-42E3-A3D5-5CB4E0BA7B0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11141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 dirty="0"/>
              <a:t>On </a:t>
            </a:r>
            <a:r>
              <a:rPr lang="nl-BE" dirty="0" err="1"/>
              <a:t>behalf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Land Agency I </a:t>
            </a:r>
            <a:r>
              <a:rPr lang="nl-BE" dirty="0" err="1"/>
              <a:t>wish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welcome</a:t>
            </a:r>
            <a:r>
              <a:rPr lang="nl-BE" dirty="0"/>
              <a:t>, ladies </a:t>
            </a:r>
            <a:r>
              <a:rPr lang="nl-BE" dirty="0" err="1"/>
              <a:t>and</a:t>
            </a:r>
            <a:r>
              <a:rPr lang="nl-BE" dirty="0"/>
              <a:t> gentlemen. </a:t>
            </a:r>
            <a:r>
              <a:rPr lang="nl-BE" dirty="0" err="1"/>
              <a:t>Today</a:t>
            </a:r>
            <a:r>
              <a:rPr lang="nl-BE" dirty="0"/>
              <a:t> we </a:t>
            </a:r>
            <a:r>
              <a:rPr lang="nl-BE" dirty="0" err="1"/>
              <a:t>planned</a:t>
            </a:r>
            <a:r>
              <a:rPr lang="nl-BE" dirty="0"/>
              <a:t> </a:t>
            </a:r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excursions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see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results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Green4Grey-projects we </a:t>
            </a:r>
            <a:r>
              <a:rPr lang="nl-BE" dirty="0" err="1"/>
              <a:t>realised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</a:t>
            </a:r>
            <a:r>
              <a:rPr lang="nl-BE" dirty="0" err="1"/>
              <a:t>fringe</a:t>
            </a:r>
            <a:r>
              <a:rPr lang="nl-BE" dirty="0"/>
              <a:t> </a:t>
            </a:r>
            <a:r>
              <a:rPr lang="nl-BE" dirty="0" err="1"/>
              <a:t>around</a:t>
            </a:r>
            <a:r>
              <a:rPr lang="nl-BE" dirty="0"/>
              <a:t> Brussels. </a:t>
            </a:r>
            <a:r>
              <a:rPr lang="nl-BE" dirty="0" err="1"/>
              <a:t>Maybe</a:t>
            </a:r>
            <a:r>
              <a:rPr lang="nl-BE" dirty="0"/>
              <a:t> we </a:t>
            </a:r>
            <a:r>
              <a:rPr lang="nl-BE" dirty="0" err="1"/>
              <a:t>should</a:t>
            </a:r>
            <a:r>
              <a:rPr lang="nl-BE" dirty="0"/>
              <a:t> first introduce </a:t>
            </a:r>
            <a:r>
              <a:rPr lang="nl-BE" dirty="0" err="1"/>
              <a:t>some</a:t>
            </a:r>
            <a:r>
              <a:rPr lang="nl-BE" dirty="0"/>
              <a:t> of </a:t>
            </a:r>
            <a:r>
              <a:rPr lang="nl-BE" dirty="0" err="1"/>
              <a:t>you</a:t>
            </a:r>
            <a:r>
              <a:rPr lang="nl-BE" dirty="0"/>
              <a:t> a </a:t>
            </a:r>
            <a:r>
              <a:rPr lang="nl-BE" dirty="0" err="1"/>
              <a:t>little</a:t>
            </a:r>
            <a:r>
              <a:rPr lang="nl-BE" dirty="0"/>
              <a:t> in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</a:t>
            </a:r>
            <a:r>
              <a:rPr lang="nl-BE" dirty="0" err="1"/>
              <a:t>fringe</a:t>
            </a:r>
            <a:r>
              <a:rPr lang="nl-BE" dirty="0"/>
              <a:t> </a:t>
            </a:r>
            <a:r>
              <a:rPr lang="nl-BE" dirty="0" err="1"/>
              <a:t>around</a:t>
            </a:r>
            <a:r>
              <a:rPr lang="nl-BE" dirty="0"/>
              <a:t> Brussels.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A0D9C-0CD0-4097-81EC-9B83965EC080}" type="slidenum">
              <a:rPr lang="nl-BE" smtClean="0">
                <a:solidFill>
                  <a:prstClr val="black"/>
                </a:solidFill>
              </a:rPr>
              <a:pPr/>
              <a:t>1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58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Flemish</a:t>
            </a:r>
            <a:r>
              <a:rPr lang="nl-BE" dirty="0"/>
              <a:t> </a:t>
            </a:r>
            <a:r>
              <a:rPr lang="nl-BE" dirty="0" err="1"/>
              <a:t>fringe</a:t>
            </a:r>
            <a:r>
              <a:rPr lang="nl-BE" dirty="0"/>
              <a:t> </a:t>
            </a:r>
            <a:r>
              <a:rPr lang="nl-BE" dirty="0" err="1"/>
              <a:t>around</a:t>
            </a:r>
            <a:r>
              <a:rPr lang="nl-BE" dirty="0"/>
              <a:t> Brussels </a:t>
            </a:r>
            <a:r>
              <a:rPr lang="nl-BE" dirty="0" err="1"/>
              <a:t>consists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19 </a:t>
            </a:r>
            <a:r>
              <a:rPr lang="nl-BE" dirty="0" err="1"/>
              <a:t>municipalities</a:t>
            </a:r>
            <a:r>
              <a:rPr lang="nl-BE" dirty="0"/>
              <a:t> in Flanders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surround</a:t>
            </a:r>
            <a:r>
              <a:rPr lang="nl-BE" dirty="0"/>
              <a:t> Brussels. It is </a:t>
            </a:r>
            <a:r>
              <a:rPr lang="nl-BE" dirty="0" err="1"/>
              <a:t>not</a:t>
            </a:r>
            <a:r>
              <a:rPr lang="nl-BE" dirty="0"/>
              <a:t> (or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yet</a:t>
            </a:r>
            <a:r>
              <a:rPr lang="nl-BE" dirty="0"/>
              <a:t>) a </a:t>
            </a:r>
            <a:r>
              <a:rPr lang="nl-BE" dirty="0" err="1"/>
              <a:t>homogeneous</a:t>
            </a:r>
            <a:r>
              <a:rPr lang="nl-BE" dirty="0"/>
              <a:t> </a:t>
            </a:r>
            <a:r>
              <a:rPr lang="nl-BE" dirty="0" err="1"/>
              <a:t>region</a:t>
            </a:r>
            <a:r>
              <a:rPr lang="nl-BE" dirty="0"/>
              <a:t>. </a:t>
            </a:r>
            <a:r>
              <a:rPr lang="nl-BE" dirty="0" err="1"/>
              <a:t>There</a:t>
            </a:r>
            <a:r>
              <a:rPr lang="nl-BE" dirty="0"/>
              <a:t> are a lot of </a:t>
            </a:r>
            <a:r>
              <a:rPr lang="nl-BE" dirty="0" err="1"/>
              <a:t>differences</a:t>
            </a:r>
            <a:r>
              <a:rPr lang="nl-BE" dirty="0"/>
              <a:t>. </a:t>
            </a:r>
            <a:r>
              <a:rPr lang="nl-BE" dirty="0" err="1"/>
              <a:t>Let’s</a:t>
            </a:r>
            <a:r>
              <a:rPr lang="nl-BE" dirty="0"/>
              <a:t> start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numbers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02398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Typical</a:t>
            </a:r>
            <a:r>
              <a:rPr lang="nl-BE" dirty="0"/>
              <a:t> is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municipalities</a:t>
            </a:r>
            <a:r>
              <a:rPr lang="nl-BE" dirty="0"/>
              <a:t> </a:t>
            </a:r>
            <a:r>
              <a:rPr lang="nl-BE" dirty="0" err="1"/>
              <a:t>north</a:t>
            </a:r>
            <a:r>
              <a:rPr lang="nl-BE" dirty="0"/>
              <a:t> of Brussels are </a:t>
            </a:r>
            <a:r>
              <a:rPr lang="nl-BE" dirty="0" err="1"/>
              <a:t>still</a:t>
            </a:r>
            <a:r>
              <a:rPr lang="nl-BE" dirty="0"/>
              <a:t> semi-</a:t>
            </a:r>
            <a:r>
              <a:rPr lang="nl-BE" dirty="0" err="1"/>
              <a:t>rural</a:t>
            </a:r>
            <a:r>
              <a:rPr lang="nl-BE" dirty="0"/>
              <a:t>, </a:t>
            </a:r>
            <a:r>
              <a:rPr lang="nl-BE" dirty="0" err="1"/>
              <a:t>while</a:t>
            </a:r>
            <a:r>
              <a:rPr lang="nl-BE" dirty="0"/>
              <a:t> </a:t>
            </a:r>
            <a:r>
              <a:rPr lang="nl-BE" dirty="0" err="1"/>
              <a:t>those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west are semi-</a:t>
            </a:r>
            <a:r>
              <a:rPr lang="nl-BE" dirty="0" err="1"/>
              <a:t>urban</a:t>
            </a:r>
            <a:r>
              <a:rPr lang="nl-BE" dirty="0"/>
              <a:t>. East of Brussels we </a:t>
            </a:r>
            <a:r>
              <a:rPr lang="nl-BE" dirty="0" err="1"/>
              <a:t>find</a:t>
            </a:r>
            <a:r>
              <a:rPr lang="nl-BE" dirty="0"/>
              <a:t> more </a:t>
            </a:r>
            <a:r>
              <a:rPr lang="nl-BE" dirty="0" err="1"/>
              <a:t>densely</a:t>
            </a:r>
            <a:r>
              <a:rPr lang="nl-BE" dirty="0"/>
              <a:t> </a:t>
            </a:r>
            <a:r>
              <a:rPr lang="nl-BE" dirty="0" err="1"/>
              <a:t>populated</a:t>
            </a:r>
            <a:r>
              <a:rPr lang="nl-BE" dirty="0"/>
              <a:t>, </a:t>
            </a:r>
            <a:r>
              <a:rPr lang="nl-BE" dirty="0" err="1"/>
              <a:t>municipalities</a:t>
            </a:r>
            <a:r>
              <a:rPr lang="nl-BE" dirty="0"/>
              <a:t>. </a:t>
            </a:r>
            <a:r>
              <a:rPr lang="nl-BE" dirty="0" err="1"/>
              <a:t>Some</a:t>
            </a:r>
            <a:r>
              <a:rPr lang="nl-BE" dirty="0"/>
              <a:t> of </a:t>
            </a:r>
            <a:r>
              <a:rPr lang="nl-BE" dirty="0" err="1"/>
              <a:t>them</a:t>
            </a:r>
            <a:r>
              <a:rPr lang="nl-BE" dirty="0"/>
              <a:t> </a:t>
            </a:r>
            <a:r>
              <a:rPr lang="nl-BE" dirty="0" err="1"/>
              <a:t>contain</a:t>
            </a:r>
            <a:r>
              <a:rPr lang="nl-BE" dirty="0"/>
              <a:t> a lot of </a:t>
            </a:r>
            <a:r>
              <a:rPr lang="nl-BE" dirty="0" err="1"/>
              <a:t>industry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business, </a:t>
            </a:r>
            <a:r>
              <a:rPr lang="nl-BE" dirty="0" err="1"/>
              <a:t>especially</a:t>
            </a:r>
            <a:r>
              <a:rPr lang="nl-BE" dirty="0"/>
              <a:t> of course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neighbourhood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airport. The </a:t>
            </a:r>
            <a:r>
              <a:rPr lang="nl-BE" dirty="0" err="1"/>
              <a:t>eastside</a:t>
            </a:r>
            <a:r>
              <a:rPr lang="nl-BE" dirty="0"/>
              <a:t> of Brussels is </a:t>
            </a:r>
            <a:r>
              <a:rPr lang="nl-BE" dirty="0" err="1"/>
              <a:t>under</a:t>
            </a:r>
            <a:r>
              <a:rPr lang="nl-BE" dirty="0"/>
              <a:t> </a:t>
            </a:r>
            <a:r>
              <a:rPr lang="nl-BE" dirty="0" err="1"/>
              <a:t>much</a:t>
            </a:r>
            <a:r>
              <a:rPr lang="nl-BE" dirty="0"/>
              <a:t> </a:t>
            </a:r>
            <a:r>
              <a:rPr lang="nl-BE" dirty="0" err="1"/>
              <a:t>urbanization</a:t>
            </a:r>
            <a:r>
              <a:rPr lang="nl-BE" dirty="0"/>
              <a:t> </a:t>
            </a:r>
            <a:r>
              <a:rPr lang="nl-BE" dirty="0" err="1"/>
              <a:t>pressure</a:t>
            </a:r>
            <a:r>
              <a:rPr lang="nl-BE" dirty="0"/>
              <a:t>, </a:t>
            </a:r>
            <a:r>
              <a:rPr lang="nl-BE" dirty="0" err="1"/>
              <a:t>because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links Brussels </a:t>
            </a:r>
            <a:r>
              <a:rPr lang="nl-BE" dirty="0" err="1"/>
              <a:t>to</a:t>
            </a:r>
            <a:r>
              <a:rPr lang="nl-BE" dirty="0"/>
              <a:t> Leuven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there</a:t>
            </a:r>
            <a:r>
              <a:rPr lang="nl-BE" dirty="0"/>
              <a:t> is </a:t>
            </a:r>
            <a:r>
              <a:rPr lang="nl-BE" dirty="0" err="1"/>
              <a:t>pressure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both</a:t>
            </a:r>
            <a:r>
              <a:rPr lang="nl-BE" dirty="0"/>
              <a:t> sides. </a:t>
            </a:r>
            <a:r>
              <a:rPr lang="nl-BE" dirty="0" err="1"/>
              <a:t>Also</a:t>
            </a:r>
            <a:r>
              <a:rPr lang="nl-BE" dirty="0"/>
              <a:t>, </a:t>
            </a:r>
            <a:r>
              <a:rPr lang="nl-BE" dirty="0" err="1"/>
              <a:t>some</a:t>
            </a:r>
            <a:r>
              <a:rPr lang="nl-BE" dirty="0"/>
              <a:t> smaller </a:t>
            </a:r>
            <a:r>
              <a:rPr lang="nl-BE" dirty="0" err="1"/>
              <a:t>municipalities</a:t>
            </a:r>
            <a:r>
              <a:rPr lang="nl-BE" dirty="0"/>
              <a:t> </a:t>
            </a:r>
            <a:r>
              <a:rPr lang="nl-BE" dirty="0" err="1"/>
              <a:t>very</a:t>
            </a:r>
            <a:r>
              <a:rPr lang="nl-BE" dirty="0"/>
              <a:t> close </a:t>
            </a:r>
            <a:r>
              <a:rPr lang="nl-BE" dirty="0" err="1"/>
              <a:t>to</a:t>
            </a:r>
            <a:r>
              <a:rPr lang="nl-BE" dirty="0"/>
              <a:t> Brussels, like Kraainem, Wezembeek-Oppem, Drogenbos </a:t>
            </a:r>
            <a:r>
              <a:rPr lang="nl-BE" dirty="0" err="1"/>
              <a:t>and</a:t>
            </a:r>
            <a:r>
              <a:rPr lang="nl-BE" dirty="0"/>
              <a:t> Wemmel are </a:t>
            </a:r>
            <a:r>
              <a:rPr lang="nl-BE" dirty="0" err="1"/>
              <a:t>very</a:t>
            </a:r>
            <a:r>
              <a:rPr lang="nl-BE" dirty="0"/>
              <a:t> </a:t>
            </a:r>
            <a:r>
              <a:rPr lang="nl-BE" dirty="0" err="1"/>
              <a:t>dense</a:t>
            </a:r>
            <a:r>
              <a:rPr lang="nl-BE" dirty="0"/>
              <a:t> </a:t>
            </a:r>
            <a:r>
              <a:rPr lang="nl-BE" dirty="0" err="1"/>
              <a:t>populated</a:t>
            </a:r>
            <a:r>
              <a:rPr lang="nl-BE" dirty="0"/>
              <a:t> (1600 </a:t>
            </a:r>
            <a:r>
              <a:rPr lang="nl-BE" dirty="0" err="1"/>
              <a:t>till</a:t>
            </a:r>
            <a:r>
              <a:rPr lang="nl-BE" dirty="0"/>
              <a:t> 2200 </a:t>
            </a:r>
            <a:r>
              <a:rPr lang="nl-BE" dirty="0" err="1"/>
              <a:t>inhabitants</a:t>
            </a:r>
            <a:r>
              <a:rPr lang="nl-BE" dirty="0"/>
              <a:t> per square kilometer). </a:t>
            </a:r>
            <a:r>
              <a:rPr lang="nl-BE" dirty="0" err="1"/>
              <a:t>They</a:t>
            </a:r>
            <a:r>
              <a:rPr lang="nl-BE" dirty="0"/>
              <a:t> have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facilities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French </a:t>
            </a:r>
            <a:r>
              <a:rPr lang="nl-BE" dirty="0" err="1"/>
              <a:t>speaking</a:t>
            </a:r>
            <a:r>
              <a:rPr lang="nl-BE" dirty="0"/>
              <a:t> </a:t>
            </a:r>
            <a:r>
              <a:rPr lang="nl-BE" dirty="0" err="1"/>
              <a:t>inhabitants</a:t>
            </a:r>
            <a:r>
              <a:rPr lang="nl-BE" dirty="0"/>
              <a:t>.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south</a:t>
            </a:r>
            <a:r>
              <a:rPr lang="nl-BE" dirty="0"/>
              <a:t> </a:t>
            </a:r>
            <a:r>
              <a:rPr lang="nl-BE" dirty="0" err="1"/>
              <a:t>east</a:t>
            </a:r>
            <a:r>
              <a:rPr lang="nl-BE" dirty="0"/>
              <a:t> we </a:t>
            </a:r>
            <a:r>
              <a:rPr lang="nl-BE" dirty="0" err="1"/>
              <a:t>find</a:t>
            </a:r>
            <a:r>
              <a:rPr lang="nl-BE" dirty="0"/>
              <a:t> </a:t>
            </a:r>
            <a:r>
              <a:rPr lang="nl-BE" dirty="0" err="1"/>
              <a:t>some</a:t>
            </a:r>
            <a:r>
              <a:rPr lang="nl-BE" dirty="0"/>
              <a:t> </a:t>
            </a:r>
            <a:r>
              <a:rPr lang="nl-BE" dirty="0" err="1"/>
              <a:t>residential</a:t>
            </a:r>
            <a:r>
              <a:rPr lang="nl-BE" dirty="0"/>
              <a:t> </a:t>
            </a:r>
            <a:r>
              <a:rPr lang="nl-BE" dirty="0" err="1"/>
              <a:t>municipalities</a:t>
            </a:r>
            <a:r>
              <a:rPr lang="nl-BE" dirty="0"/>
              <a:t>. </a:t>
            </a:r>
            <a:r>
              <a:rPr lang="nl-BE" dirty="0" err="1"/>
              <a:t>There</a:t>
            </a:r>
            <a:r>
              <a:rPr lang="nl-BE" dirty="0"/>
              <a:t> we </a:t>
            </a:r>
            <a:r>
              <a:rPr lang="nl-BE" dirty="0" err="1"/>
              <a:t>also</a:t>
            </a:r>
            <a:r>
              <a:rPr lang="nl-BE" dirty="0"/>
              <a:t> </a:t>
            </a:r>
            <a:r>
              <a:rPr lang="nl-BE" dirty="0" err="1"/>
              <a:t>find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most EU-</a:t>
            </a:r>
            <a:r>
              <a:rPr lang="nl-BE" dirty="0" err="1"/>
              <a:t>inhabitants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expats </a:t>
            </a:r>
            <a:r>
              <a:rPr lang="nl-BE" dirty="0" err="1"/>
              <a:t>from</a:t>
            </a:r>
            <a:r>
              <a:rPr lang="nl-BE" dirty="0"/>
              <a:t> </a:t>
            </a:r>
            <a:r>
              <a:rPr lang="nl-BE" dirty="0" err="1"/>
              <a:t>all</a:t>
            </a:r>
            <a:r>
              <a:rPr lang="nl-BE" dirty="0"/>
              <a:t> over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world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57667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In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urbanized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urbanizing</a:t>
            </a:r>
            <a:r>
              <a:rPr lang="nl-BE" dirty="0"/>
              <a:t> area we set </a:t>
            </a:r>
            <a:r>
              <a:rPr lang="nl-BE" dirty="0" err="1"/>
              <a:t>our</a:t>
            </a:r>
            <a:r>
              <a:rPr lang="nl-BE" dirty="0"/>
              <a:t> first steps in land management </a:t>
            </a:r>
            <a:r>
              <a:rPr lang="nl-BE" dirty="0" err="1"/>
              <a:t>since</a:t>
            </a:r>
            <a:r>
              <a:rPr lang="nl-BE" dirty="0"/>
              <a:t> 2007. We </a:t>
            </a:r>
            <a:r>
              <a:rPr lang="nl-BE" dirty="0" err="1"/>
              <a:t>extended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process</a:t>
            </a:r>
            <a:r>
              <a:rPr lang="nl-BE" dirty="0"/>
              <a:t> in 2010 </a:t>
            </a:r>
            <a:r>
              <a:rPr lang="nl-BE" dirty="0" err="1"/>
              <a:t>and</a:t>
            </a:r>
            <a:r>
              <a:rPr lang="nl-BE" dirty="0"/>
              <a:t> in 2014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</a:t>
            </a:r>
            <a:r>
              <a:rPr lang="nl-BE" dirty="0" err="1"/>
              <a:t>government</a:t>
            </a:r>
            <a:r>
              <a:rPr lang="nl-BE" dirty="0"/>
              <a:t> </a:t>
            </a:r>
            <a:r>
              <a:rPr lang="nl-BE" dirty="0" err="1"/>
              <a:t>decided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whole</a:t>
            </a:r>
            <a:r>
              <a:rPr lang="nl-BE" dirty="0"/>
              <a:t> area </a:t>
            </a:r>
            <a:r>
              <a:rPr lang="nl-BE" dirty="0" err="1"/>
              <a:t>should</a:t>
            </a:r>
            <a:r>
              <a:rPr lang="nl-BE" dirty="0"/>
              <a:t> </a:t>
            </a:r>
            <a:r>
              <a:rPr lang="nl-BE" dirty="0" err="1"/>
              <a:t>profit</a:t>
            </a:r>
            <a:r>
              <a:rPr lang="nl-BE" dirty="0"/>
              <a:t> </a:t>
            </a:r>
            <a:r>
              <a:rPr lang="nl-BE" dirty="0" err="1"/>
              <a:t>from</a:t>
            </a:r>
            <a:r>
              <a:rPr lang="nl-BE" dirty="0"/>
              <a:t> land management.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76401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After</a:t>
            </a:r>
            <a:r>
              <a:rPr lang="nl-BE" dirty="0"/>
              <a:t> consulting a lot of partners, </a:t>
            </a:r>
            <a:r>
              <a:rPr lang="nl-BE" dirty="0" err="1"/>
              <a:t>after</a:t>
            </a:r>
            <a:r>
              <a:rPr lang="nl-BE" dirty="0"/>
              <a:t> workshops </a:t>
            </a:r>
            <a:r>
              <a:rPr lang="nl-BE" dirty="0" err="1"/>
              <a:t>with</a:t>
            </a:r>
            <a:r>
              <a:rPr lang="nl-BE" dirty="0"/>
              <a:t> stakeholders, </a:t>
            </a:r>
            <a:r>
              <a:rPr lang="nl-BE" dirty="0" err="1"/>
              <a:t>brainstorms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spatial</a:t>
            </a:r>
            <a:r>
              <a:rPr lang="nl-BE" dirty="0"/>
              <a:t> planners, more </a:t>
            </a:r>
            <a:r>
              <a:rPr lang="nl-BE" dirty="0" err="1"/>
              <a:t>than</a:t>
            </a:r>
            <a:r>
              <a:rPr lang="nl-BE" dirty="0"/>
              <a:t> 90 meetings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municipalities</a:t>
            </a:r>
            <a:r>
              <a:rPr lang="nl-BE" dirty="0"/>
              <a:t>, </a:t>
            </a:r>
            <a:r>
              <a:rPr lang="nl-BE" dirty="0" err="1"/>
              <a:t>province</a:t>
            </a:r>
            <a:r>
              <a:rPr lang="nl-BE" dirty="0"/>
              <a:t>, </a:t>
            </a:r>
            <a:r>
              <a:rPr lang="nl-BE" dirty="0" err="1"/>
              <a:t>Flemish</a:t>
            </a:r>
            <a:r>
              <a:rPr lang="nl-BE" dirty="0"/>
              <a:t> </a:t>
            </a:r>
            <a:r>
              <a:rPr lang="nl-BE" dirty="0" err="1"/>
              <a:t>departments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… </a:t>
            </a:r>
            <a:r>
              <a:rPr lang="nl-BE" dirty="0" err="1"/>
              <a:t>not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forget</a:t>
            </a:r>
            <a:r>
              <a:rPr lang="nl-BE" dirty="0"/>
              <a:t> … stakeholders in Brussels, we made a masterplan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wrote</a:t>
            </a:r>
            <a:r>
              <a:rPr lang="nl-BE" dirty="0"/>
              <a:t> </a:t>
            </a:r>
            <a:r>
              <a:rPr lang="nl-BE" dirty="0" err="1"/>
              <a:t>our</a:t>
            </a:r>
            <a:r>
              <a:rPr lang="nl-BE" dirty="0"/>
              <a:t> </a:t>
            </a:r>
            <a:r>
              <a:rPr lang="nl-BE" dirty="0" err="1"/>
              <a:t>guidelines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86733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We made a </a:t>
            </a:r>
            <a:r>
              <a:rPr lang="nl-BE" dirty="0" err="1"/>
              <a:t>popular</a:t>
            </a:r>
            <a:r>
              <a:rPr lang="nl-BE" dirty="0"/>
              <a:t> </a:t>
            </a:r>
            <a:r>
              <a:rPr lang="nl-BE" dirty="0" err="1"/>
              <a:t>version</a:t>
            </a:r>
            <a:r>
              <a:rPr lang="nl-BE" dirty="0"/>
              <a:t> of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distributed</a:t>
            </a:r>
            <a:r>
              <a:rPr lang="nl-BE" dirty="0"/>
              <a:t> </a:t>
            </a:r>
            <a:r>
              <a:rPr lang="nl-BE" dirty="0" err="1"/>
              <a:t>it</a:t>
            </a:r>
            <a:r>
              <a:rPr lang="nl-BE" dirty="0"/>
              <a:t> </a:t>
            </a:r>
            <a:r>
              <a:rPr lang="nl-BE" dirty="0" err="1"/>
              <a:t>broadly</a:t>
            </a:r>
            <a:r>
              <a:rPr lang="nl-BE" dirty="0"/>
              <a:t>. </a:t>
            </a:r>
            <a:r>
              <a:rPr lang="nl-BE" dirty="0" err="1"/>
              <a:t>Our</a:t>
            </a:r>
            <a:r>
              <a:rPr lang="nl-BE" dirty="0"/>
              <a:t> goal was </a:t>
            </a:r>
            <a:r>
              <a:rPr lang="nl-BE" dirty="0" err="1"/>
              <a:t>and</a:t>
            </a:r>
            <a:r>
              <a:rPr lang="nl-BE" dirty="0"/>
              <a:t> is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reorganise</a:t>
            </a:r>
            <a:r>
              <a:rPr lang="nl-BE" dirty="0"/>
              <a:t> open </a:t>
            </a:r>
            <a:r>
              <a:rPr lang="nl-BE" dirty="0" err="1"/>
              <a:t>space</a:t>
            </a:r>
            <a:r>
              <a:rPr lang="nl-BE" dirty="0"/>
              <a:t> in a way </a:t>
            </a:r>
            <a:r>
              <a:rPr lang="nl-BE" dirty="0" err="1"/>
              <a:t>all</a:t>
            </a:r>
            <a:r>
              <a:rPr lang="nl-BE" dirty="0"/>
              <a:t> </a:t>
            </a:r>
            <a:r>
              <a:rPr lang="nl-BE" dirty="0" err="1"/>
              <a:t>aspects</a:t>
            </a:r>
            <a:r>
              <a:rPr lang="nl-BE" dirty="0"/>
              <a:t> get </a:t>
            </a:r>
            <a:r>
              <a:rPr lang="nl-BE" dirty="0" err="1"/>
              <a:t>better</a:t>
            </a:r>
            <a:r>
              <a:rPr lang="nl-BE" dirty="0"/>
              <a:t>: </a:t>
            </a:r>
            <a:r>
              <a:rPr lang="nl-BE" dirty="0" err="1"/>
              <a:t>ecology</a:t>
            </a:r>
            <a:r>
              <a:rPr lang="nl-BE" dirty="0"/>
              <a:t>, </a:t>
            </a:r>
            <a:r>
              <a:rPr lang="nl-BE" dirty="0" err="1"/>
              <a:t>agriculture</a:t>
            </a:r>
            <a:r>
              <a:rPr lang="nl-BE" dirty="0"/>
              <a:t>, </a:t>
            </a:r>
            <a:r>
              <a:rPr lang="nl-BE" dirty="0" err="1"/>
              <a:t>heritage</a:t>
            </a:r>
            <a:r>
              <a:rPr lang="nl-BE" dirty="0"/>
              <a:t>, nature, water </a:t>
            </a:r>
            <a:r>
              <a:rPr lang="nl-BE" dirty="0" err="1"/>
              <a:t>retention</a:t>
            </a:r>
            <a:r>
              <a:rPr lang="nl-BE" dirty="0"/>
              <a:t>, </a:t>
            </a:r>
            <a:r>
              <a:rPr lang="nl-BE" dirty="0" err="1"/>
              <a:t>recreation</a:t>
            </a:r>
            <a:r>
              <a:rPr lang="nl-BE" dirty="0"/>
              <a:t>, </a:t>
            </a:r>
            <a:r>
              <a:rPr lang="nl-BE" dirty="0" err="1"/>
              <a:t>climate</a:t>
            </a:r>
            <a:r>
              <a:rPr lang="nl-BE" dirty="0"/>
              <a:t>, </a:t>
            </a:r>
            <a:r>
              <a:rPr lang="nl-BE" dirty="0" err="1"/>
              <a:t>archeology</a:t>
            </a:r>
            <a:r>
              <a:rPr lang="nl-BE" dirty="0"/>
              <a:t>, landscape, </a:t>
            </a:r>
            <a:r>
              <a:rPr lang="nl-BE" dirty="0" err="1"/>
              <a:t>mobility</a:t>
            </a:r>
            <a:r>
              <a:rPr lang="nl-BE" dirty="0"/>
              <a:t>, etc.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35510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For </a:t>
            </a:r>
            <a:r>
              <a:rPr lang="nl-NL" dirty="0" err="1"/>
              <a:t>the</a:t>
            </a:r>
            <a:r>
              <a:rPr lang="nl-NL" dirty="0"/>
              <a:t> moment we have </a:t>
            </a:r>
            <a:r>
              <a:rPr lang="nl-NL" dirty="0" err="1"/>
              <a:t>eleven</a:t>
            </a:r>
            <a:r>
              <a:rPr lang="nl-NL" dirty="0"/>
              <a:t> </a:t>
            </a:r>
            <a:r>
              <a:rPr lang="nl-NL" dirty="0" err="1"/>
              <a:t>projects</a:t>
            </a:r>
            <a:r>
              <a:rPr lang="nl-NL" dirty="0"/>
              <a:t> </a:t>
            </a:r>
            <a:r>
              <a:rPr lang="nl-NL" dirty="0" err="1"/>
              <a:t>going</a:t>
            </a:r>
            <a:r>
              <a:rPr lang="nl-NL" dirty="0"/>
              <a:t> on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Flemish</a:t>
            </a:r>
            <a:r>
              <a:rPr lang="nl-NL" dirty="0"/>
              <a:t> </a:t>
            </a:r>
            <a:r>
              <a:rPr lang="nl-NL" dirty="0" err="1"/>
              <a:t>fringe</a:t>
            </a:r>
            <a:r>
              <a:rPr lang="nl-NL" dirty="0"/>
              <a:t>. For </a:t>
            </a:r>
            <a:r>
              <a:rPr lang="nl-NL" dirty="0" err="1"/>
              <a:t>each</a:t>
            </a:r>
            <a:r>
              <a:rPr lang="nl-NL" dirty="0"/>
              <a:t> of </a:t>
            </a:r>
            <a:r>
              <a:rPr lang="nl-NL" dirty="0" err="1"/>
              <a:t>them</a:t>
            </a:r>
            <a:r>
              <a:rPr lang="nl-NL" dirty="0"/>
              <a:t> a masterplan was </a:t>
            </a:r>
            <a:r>
              <a:rPr lang="nl-NL" dirty="0" err="1"/>
              <a:t>being</a:t>
            </a:r>
            <a:r>
              <a:rPr lang="nl-NL" dirty="0"/>
              <a:t> made up </a:t>
            </a:r>
            <a:r>
              <a:rPr lang="nl-NL" dirty="0" err="1"/>
              <a:t>and</a:t>
            </a:r>
            <a:r>
              <a:rPr lang="nl-NL" dirty="0"/>
              <a:t> </a:t>
            </a:r>
            <a:r>
              <a:rPr lang="nl-NL" dirty="0" err="1"/>
              <a:t>almost</a:t>
            </a:r>
            <a:r>
              <a:rPr lang="nl-NL" dirty="0"/>
              <a:t> </a:t>
            </a:r>
            <a:r>
              <a:rPr lang="nl-NL" dirty="0" err="1"/>
              <a:t>each</a:t>
            </a:r>
            <a:r>
              <a:rPr lang="nl-NL" dirty="0"/>
              <a:t> plan </a:t>
            </a:r>
            <a:r>
              <a:rPr lang="nl-NL" dirty="0" err="1"/>
              <a:t>consists</a:t>
            </a:r>
            <a:r>
              <a:rPr lang="nl-NL" dirty="0"/>
              <a:t> of </a:t>
            </a:r>
            <a:r>
              <a:rPr lang="nl-NL" dirty="0" err="1"/>
              <a:t>several</a:t>
            </a:r>
            <a:r>
              <a:rPr lang="nl-NL" dirty="0"/>
              <a:t> minor </a:t>
            </a:r>
            <a:r>
              <a:rPr lang="nl-NL" dirty="0" err="1"/>
              <a:t>plans</a:t>
            </a:r>
            <a:r>
              <a:rPr lang="nl-NL" dirty="0"/>
              <a:t>. </a:t>
            </a:r>
            <a:r>
              <a:rPr lang="nl-NL" dirty="0" err="1"/>
              <a:t>Our</a:t>
            </a:r>
            <a:r>
              <a:rPr lang="nl-NL" dirty="0"/>
              <a:t> </a:t>
            </a:r>
            <a:r>
              <a:rPr lang="nl-NL" dirty="0" err="1"/>
              <a:t>capacity</a:t>
            </a:r>
            <a:r>
              <a:rPr lang="nl-NL" dirty="0"/>
              <a:t> of full time </a:t>
            </a:r>
            <a:r>
              <a:rPr lang="nl-NL" dirty="0" err="1"/>
              <a:t>equivalents</a:t>
            </a:r>
            <a:r>
              <a:rPr lang="nl-NL" dirty="0"/>
              <a:t> is </a:t>
            </a:r>
            <a:r>
              <a:rPr lang="nl-NL" dirty="0" err="1"/>
              <a:t>fully</a:t>
            </a:r>
            <a:r>
              <a:rPr lang="nl-NL" dirty="0"/>
              <a:t> </a:t>
            </a:r>
            <a:r>
              <a:rPr lang="nl-NL" dirty="0" err="1"/>
              <a:t>planned</a:t>
            </a:r>
            <a:r>
              <a:rPr lang="nl-NL" dirty="0"/>
              <a:t> </a:t>
            </a:r>
            <a:r>
              <a:rPr lang="nl-NL" dirty="0" err="1"/>
              <a:t>till</a:t>
            </a:r>
            <a:r>
              <a:rPr lang="nl-NL" dirty="0"/>
              <a:t> 2024.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time we </a:t>
            </a:r>
            <a:r>
              <a:rPr lang="nl-NL" dirty="0" err="1"/>
              <a:t>will</a:t>
            </a:r>
            <a:r>
              <a:rPr lang="nl-NL" dirty="0"/>
              <a:t> have </a:t>
            </a:r>
            <a:r>
              <a:rPr lang="nl-NL" dirty="0" err="1"/>
              <a:t>invested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14 </a:t>
            </a:r>
            <a:r>
              <a:rPr lang="nl-NL" dirty="0" err="1"/>
              <a:t>million</a:t>
            </a:r>
            <a:r>
              <a:rPr lang="nl-NL" dirty="0"/>
              <a:t> euro </a:t>
            </a:r>
            <a:r>
              <a:rPr lang="nl-NL" dirty="0" err="1"/>
              <a:t>Flemish</a:t>
            </a:r>
            <a:r>
              <a:rPr lang="nl-NL" dirty="0"/>
              <a:t> money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reinforcement</a:t>
            </a:r>
            <a:r>
              <a:rPr lang="nl-NL" dirty="0"/>
              <a:t> of open </a:t>
            </a:r>
            <a:r>
              <a:rPr lang="nl-NL" dirty="0" err="1"/>
              <a:t>space</a:t>
            </a:r>
            <a:r>
              <a:rPr lang="nl-NL" dirty="0"/>
              <a:t> in </a:t>
            </a:r>
            <a:r>
              <a:rPr lang="nl-NL" dirty="0" err="1"/>
              <a:t>the</a:t>
            </a:r>
            <a:r>
              <a:rPr lang="nl-NL" dirty="0"/>
              <a:t> </a:t>
            </a:r>
            <a:r>
              <a:rPr lang="nl-NL" dirty="0" err="1"/>
              <a:t>Flemish</a:t>
            </a:r>
            <a:r>
              <a:rPr lang="nl-NL" dirty="0"/>
              <a:t> </a:t>
            </a:r>
            <a:r>
              <a:rPr lang="nl-NL" dirty="0" err="1"/>
              <a:t>fringe</a:t>
            </a:r>
            <a:r>
              <a:rPr lang="nl-NL" dirty="0"/>
              <a:t> </a:t>
            </a:r>
            <a:r>
              <a:rPr lang="nl-NL" dirty="0" err="1"/>
              <a:t>around</a:t>
            </a:r>
            <a:r>
              <a:rPr lang="nl-NL" dirty="0"/>
              <a:t> Brussels. </a:t>
            </a:r>
            <a:r>
              <a:rPr lang="nl-NL" dirty="0" err="1"/>
              <a:t>Together</a:t>
            </a:r>
            <a:r>
              <a:rPr lang="nl-NL" dirty="0"/>
              <a:t> </a:t>
            </a:r>
            <a:r>
              <a:rPr lang="nl-NL" dirty="0" err="1"/>
              <a:t>with</a:t>
            </a:r>
            <a:r>
              <a:rPr lang="nl-NL" dirty="0"/>
              <a:t> </a:t>
            </a:r>
            <a:r>
              <a:rPr lang="nl-NL" dirty="0" err="1"/>
              <a:t>the</a:t>
            </a:r>
            <a:r>
              <a:rPr lang="nl-NL" dirty="0"/>
              <a:t> financial </a:t>
            </a:r>
            <a:r>
              <a:rPr lang="nl-NL" dirty="0" err="1"/>
              <a:t>contribution</a:t>
            </a:r>
            <a:r>
              <a:rPr lang="nl-NL" dirty="0"/>
              <a:t> of </a:t>
            </a:r>
            <a:r>
              <a:rPr lang="nl-NL" dirty="0" err="1"/>
              <a:t>our</a:t>
            </a:r>
            <a:r>
              <a:rPr lang="nl-NL" dirty="0"/>
              <a:t> partners </a:t>
            </a:r>
            <a:r>
              <a:rPr lang="nl-NL" dirty="0" err="1"/>
              <a:t>that</a:t>
            </a:r>
            <a:r>
              <a:rPr lang="nl-NL" dirty="0"/>
              <a:t> means we </a:t>
            </a:r>
            <a:r>
              <a:rPr lang="nl-NL" dirty="0" err="1"/>
              <a:t>will</a:t>
            </a:r>
            <a:r>
              <a:rPr lang="nl-NL" dirty="0"/>
              <a:t> have </a:t>
            </a:r>
            <a:r>
              <a:rPr lang="nl-NL" dirty="0" err="1"/>
              <a:t>invested</a:t>
            </a:r>
            <a:r>
              <a:rPr lang="nl-NL" dirty="0"/>
              <a:t> </a:t>
            </a:r>
            <a:r>
              <a:rPr lang="nl-NL" dirty="0" err="1"/>
              <a:t>about</a:t>
            </a:r>
            <a:r>
              <a:rPr lang="nl-NL" dirty="0"/>
              <a:t> 20 </a:t>
            </a:r>
            <a:r>
              <a:rPr lang="nl-NL" dirty="0" err="1"/>
              <a:t>million</a:t>
            </a:r>
            <a:r>
              <a:rPr lang="nl-NL" dirty="0"/>
              <a:t> euro in open </a:t>
            </a:r>
            <a:r>
              <a:rPr lang="nl-NL" dirty="0" err="1"/>
              <a:t>space</a:t>
            </a:r>
            <a:r>
              <a:rPr lang="nl-NL" dirty="0"/>
              <a:t> </a:t>
            </a:r>
            <a:r>
              <a:rPr lang="nl-NL" dirty="0" err="1"/>
              <a:t>by</a:t>
            </a:r>
            <a:r>
              <a:rPr lang="nl-NL" dirty="0"/>
              <a:t> </a:t>
            </a:r>
            <a:r>
              <a:rPr lang="nl-NL" dirty="0" err="1"/>
              <a:t>that</a:t>
            </a:r>
            <a:r>
              <a:rPr lang="nl-NL" dirty="0"/>
              <a:t> time.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40676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Is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much</a:t>
            </a:r>
            <a:r>
              <a:rPr lang="nl-BE" dirty="0"/>
              <a:t>? No, </a:t>
            </a:r>
            <a:r>
              <a:rPr lang="nl-BE" dirty="0" err="1"/>
              <a:t>compared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what</a:t>
            </a:r>
            <a:r>
              <a:rPr lang="nl-BE" dirty="0"/>
              <a:t> Flanders </a:t>
            </a:r>
            <a:r>
              <a:rPr lang="nl-BE" dirty="0" err="1"/>
              <a:t>invests</a:t>
            </a:r>
            <a:r>
              <a:rPr lang="nl-BE" dirty="0"/>
              <a:t> in </a:t>
            </a:r>
            <a:r>
              <a:rPr lang="nl-BE" dirty="0" err="1"/>
              <a:t>economy</a:t>
            </a:r>
            <a:r>
              <a:rPr lang="nl-BE" dirty="0"/>
              <a:t>, traffic, business, </a:t>
            </a:r>
            <a:r>
              <a:rPr lang="nl-BE" dirty="0" err="1"/>
              <a:t>mobility</a:t>
            </a:r>
            <a:r>
              <a:rPr lang="nl-BE" dirty="0"/>
              <a:t>, etc. 20 </a:t>
            </a:r>
            <a:r>
              <a:rPr lang="nl-BE" dirty="0" err="1"/>
              <a:t>million</a:t>
            </a:r>
            <a:r>
              <a:rPr lang="nl-BE" dirty="0"/>
              <a:t> euro over more </a:t>
            </a:r>
            <a:r>
              <a:rPr lang="nl-BE" dirty="0" err="1"/>
              <a:t>than</a:t>
            </a:r>
            <a:r>
              <a:rPr lang="nl-BE" dirty="0"/>
              <a:t> 10 </a:t>
            </a:r>
            <a:r>
              <a:rPr lang="nl-BE" dirty="0" err="1"/>
              <a:t>years</a:t>
            </a:r>
            <a:r>
              <a:rPr lang="nl-BE" dirty="0"/>
              <a:t> is in </a:t>
            </a:r>
            <a:r>
              <a:rPr lang="nl-BE" dirty="0" err="1"/>
              <a:t>fact</a:t>
            </a:r>
            <a:r>
              <a:rPr lang="nl-BE" dirty="0"/>
              <a:t> peanuts. </a:t>
            </a:r>
            <a:r>
              <a:rPr lang="nl-BE" dirty="0" err="1"/>
              <a:t>And</a:t>
            </a:r>
            <a:r>
              <a:rPr lang="nl-BE" dirty="0"/>
              <a:t> as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see</a:t>
            </a:r>
            <a:r>
              <a:rPr lang="nl-BE" dirty="0"/>
              <a:t>: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challenges</a:t>
            </a:r>
            <a:r>
              <a:rPr lang="nl-BE" dirty="0"/>
              <a:t> keep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pressure</a:t>
            </a:r>
            <a:r>
              <a:rPr lang="nl-BE" dirty="0"/>
              <a:t> on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</a:t>
            </a:r>
            <a:r>
              <a:rPr lang="nl-BE" dirty="0" err="1"/>
              <a:t>fringe</a:t>
            </a:r>
            <a:r>
              <a:rPr lang="nl-BE" dirty="0"/>
              <a:t>. But </a:t>
            </a:r>
            <a:r>
              <a:rPr lang="nl-BE" dirty="0" err="1"/>
              <a:t>nevertheless</a:t>
            </a:r>
            <a:r>
              <a:rPr lang="nl-BE" dirty="0"/>
              <a:t> we are </a:t>
            </a:r>
            <a:r>
              <a:rPr lang="nl-BE" dirty="0" err="1"/>
              <a:t>certain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last ten </a:t>
            </a:r>
            <a:r>
              <a:rPr lang="nl-BE" dirty="0" err="1"/>
              <a:t>years</a:t>
            </a:r>
            <a:r>
              <a:rPr lang="nl-BE" dirty="0"/>
              <a:t> we </a:t>
            </a:r>
            <a:r>
              <a:rPr lang="nl-BE" dirty="0" err="1"/>
              <a:t>improved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space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live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environment </a:t>
            </a:r>
            <a:r>
              <a:rPr lang="nl-BE" dirty="0" err="1"/>
              <a:t>thoroughly</a:t>
            </a:r>
            <a:r>
              <a:rPr lang="nl-BE" dirty="0"/>
              <a:t>. </a:t>
            </a:r>
            <a:r>
              <a:rPr lang="nl-BE" dirty="0" err="1"/>
              <a:t>And</a:t>
            </a:r>
            <a:r>
              <a:rPr lang="nl-BE" dirty="0"/>
              <a:t> we </a:t>
            </a:r>
            <a:r>
              <a:rPr lang="nl-BE" dirty="0" err="1"/>
              <a:t>surely</a:t>
            </a:r>
            <a:r>
              <a:rPr lang="nl-BE" dirty="0"/>
              <a:t> </a:t>
            </a:r>
            <a:r>
              <a:rPr lang="nl-BE" dirty="0" err="1"/>
              <a:t>reinforced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scarce</a:t>
            </a:r>
            <a:r>
              <a:rPr lang="nl-BE" dirty="0"/>
              <a:t> open </a:t>
            </a:r>
            <a:r>
              <a:rPr lang="nl-BE" dirty="0" err="1"/>
              <a:t>space</a:t>
            </a:r>
            <a:r>
              <a:rPr lang="nl-BE" dirty="0"/>
              <a:t> </a:t>
            </a:r>
            <a:r>
              <a:rPr lang="nl-BE" dirty="0" err="1"/>
              <a:t>left</a:t>
            </a:r>
            <a:r>
              <a:rPr lang="nl-BE" dirty="0"/>
              <a:t> in these 19 </a:t>
            </a:r>
            <a:r>
              <a:rPr lang="nl-BE" dirty="0" err="1"/>
              <a:t>municipalities</a:t>
            </a:r>
            <a:r>
              <a:rPr lang="nl-BE" dirty="0"/>
              <a:t>. We hope </a:t>
            </a:r>
            <a:r>
              <a:rPr lang="nl-BE" dirty="0" err="1"/>
              <a:t>to</a:t>
            </a:r>
            <a:r>
              <a:rPr lang="nl-BE" dirty="0"/>
              <a:t> show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today</a:t>
            </a:r>
            <a:r>
              <a:rPr lang="nl-BE" dirty="0"/>
              <a:t> </a:t>
            </a:r>
            <a:r>
              <a:rPr lang="nl-BE" dirty="0" err="1"/>
              <a:t>how</a:t>
            </a:r>
            <a:r>
              <a:rPr lang="nl-BE" dirty="0"/>
              <a:t> </a:t>
            </a:r>
            <a:r>
              <a:rPr lang="nl-BE" dirty="0" err="1"/>
              <a:t>usefull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</a:t>
            </a:r>
            <a:r>
              <a:rPr lang="nl-BE" dirty="0" err="1"/>
              <a:t>work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be</a:t>
            </a:r>
            <a:r>
              <a:rPr lang="nl-BE" dirty="0"/>
              <a:t>. 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216859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/>
              <a:t>May I </a:t>
            </a:r>
            <a:r>
              <a:rPr lang="nl-BE" dirty="0" err="1"/>
              <a:t>leave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these </a:t>
            </a:r>
            <a:r>
              <a:rPr lang="nl-BE" dirty="0" err="1"/>
              <a:t>three</a:t>
            </a:r>
            <a:r>
              <a:rPr lang="nl-BE" dirty="0"/>
              <a:t> </a:t>
            </a:r>
            <a:r>
              <a:rPr lang="nl-BE" dirty="0" err="1"/>
              <a:t>thoughts</a:t>
            </a:r>
            <a:r>
              <a:rPr lang="nl-BE" dirty="0"/>
              <a:t>? I </a:t>
            </a:r>
            <a:r>
              <a:rPr lang="nl-BE" dirty="0" err="1"/>
              <a:t>wish</a:t>
            </a:r>
            <a:r>
              <a:rPr lang="nl-BE" dirty="0"/>
              <a:t> </a:t>
            </a:r>
            <a:r>
              <a:rPr lang="nl-BE" dirty="0" err="1"/>
              <a:t>you</a:t>
            </a:r>
            <a:r>
              <a:rPr lang="nl-BE" dirty="0"/>
              <a:t> a </a:t>
            </a:r>
            <a:r>
              <a:rPr lang="nl-BE" dirty="0" err="1"/>
              <a:t>pleasant</a:t>
            </a:r>
            <a:r>
              <a:rPr lang="nl-BE" dirty="0"/>
              <a:t> </a:t>
            </a:r>
            <a:r>
              <a:rPr lang="nl-BE" dirty="0" err="1"/>
              <a:t>day</a:t>
            </a:r>
            <a:r>
              <a:rPr lang="nl-BE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2BDDD5-B0C3-42E3-A3D5-5CB4E0BA7B0B}" type="slidenum">
              <a:rPr lang="nl-BE" smtClean="0"/>
              <a:t>11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629045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9016" y="305418"/>
            <a:ext cx="1858808" cy="78948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16000"/>
            <a:ext cx="7416000" cy="20880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40000"/>
            <a:ext cx="7416000" cy="1655762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9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tx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</p:spTree>
    <p:extLst>
      <p:ext uri="{BB962C8B-B14F-4D97-AF65-F5344CB8AC3E}">
        <p14:creationId xmlns:p14="http://schemas.microsoft.com/office/powerpoint/2010/main" val="1129012131"/>
      </p:ext>
    </p:extLst>
  </p:cSld>
  <p:clrMapOvr>
    <a:masterClrMapping/>
  </p:clrMapOvr>
  <p:transition spd="slow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3_Titel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7" y="1736725"/>
            <a:ext cx="7708899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6021138"/>
            <a:ext cx="138656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83779"/>
      </p:ext>
    </p:extLst>
  </p:cSld>
  <p:clrMapOvr>
    <a:masterClrMapping/>
  </p:clrMapOvr>
  <p:transition spd="slow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oor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4701762"/>
      </p:ext>
    </p:extLst>
  </p:cSld>
  <p:clrMapOvr>
    <a:masterClrMapping/>
  </p:clrMapOvr>
  <p:transition spd="slow">
    <p:split orient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ote afbee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5679596"/>
          </a:xfrm>
        </p:spPr>
        <p:txBody>
          <a:bodyPr/>
          <a:lstStyle/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3662181"/>
      </p:ext>
    </p:extLst>
  </p:cSld>
  <p:clrMapOvr>
    <a:masterClrMapping/>
  </p:clrMapOvr>
  <p:transition spd="slow">
    <p:split orient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12" name="Titel 1"/>
          <p:cNvSpPr>
            <a:spLocks noGrp="1"/>
          </p:cNvSpPr>
          <p:nvPr>
            <p:ph type="ctrTitle"/>
          </p:nvPr>
        </p:nvSpPr>
        <p:spPr>
          <a:xfrm>
            <a:off x="1168554" y="584200"/>
            <a:ext cx="6830227" cy="2844800"/>
          </a:xfrm>
        </p:spPr>
        <p:txBody>
          <a:bodyPr anchor="ctr">
            <a:noAutofit/>
          </a:bodyPr>
          <a:lstStyle>
            <a:lvl1pPr indent="0" algn="l">
              <a:lnSpc>
                <a:spcPts val="3800"/>
              </a:lnSpc>
              <a:defRPr sz="36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 dirty="0"/>
              <a:t>Klik om de stijl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910" y="296863"/>
            <a:ext cx="1848753" cy="7200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583667" y="4140000"/>
            <a:ext cx="4284663" cy="1884282"/>
          </a:xfrm>
        </p:spPr>
        <p:txBody>
          <a:bodyPr/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486325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afbeelding 4"/>
          <p:cNvSpPr>
            <a:spLocks noGrp="1"/>
          </p:cNvSpPr>
          <p:nvPr>
            <p:ph type="pic" sz="quarter" idx="10"/>
          </p:nvPr>
        </p:nvSpPr>
        <p:spPr>
          <a:xfrm>
            <a:off x="288000" y="288000"/>
            <a:ext cx="8568000" cy="6264000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6" name="Groeperen 15"/>
          <p:cNvGrpSpPr/>
          <p:nvPr userDrawn="1"/>
        </p:nvGrpSpPr>
        <p:grpSpPr>
          <a:xfrm>
            <a:off x="288001" y="288000"/>
            <a:ext cx="6033505" cy="6265475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12" name="Rechthoek 11"/>
            <p:cNvSpPr>
              <a:spLocks/>
            </p:cNvSpPr>
            <p:nvPr userDrawn="1"/>
          </p:nvSpPr>
          <p:spPr>
            <a:xfrm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3" name="Rechthoekige driehoek 12"/>
            <p:cNvSpPr/>
            <p:nvPr userDrawn="1"/>
          </p:nvSpPr>
          <p:spPr>
            <a:xfrm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32000" y="2556000"/>
            <a:ext cx="3816000" cy="1943998"/>
          </a:xfrm>
        </p:spPr>
        <p:txBody>
          <a:bodyPr wrap="square" anchor="t" anchorCtr="0">
            <a:noAutofit/>
          </a:bodyPr>
          <a:lstStyle>
            <a:lvl1pPr algn="l">
              <a:lnSpc>
                <a:spcPts val="5200"/>
              </a:lnSpc>
              <a:defRPr sz="52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33577" y="465097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770" y="621160"/>
            <a:ext cx="1560875" cy="608244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273513465"/>
      </p:ext>
    </p:extLst>
  </p:cSld>
  <p:clrMapOvr>
    <a:masterClrMapping/>
  </p:clrMapOvr>
  <p:transition spd="slow">
    <p:split orient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eperen 11"/>
          <p:cNvGrpSpPr/>
          <p:nvPr userDrawn="1"/>
        </p:nvGrpSpPr>
        <p:grpSpPr>
          <a:xfrm>
            <a:off x="288000" y="286525"/>
            <a:ext cx="8553506" cy="6265475"/>
            <a:chOff x="288000" y="288000"/>
            <a:chExt cx="8553506" cy="6265475"/>
          </a:xfrm>
          <a:solidFill>
            <a:schemeClr val="tx2"/>
          </a:solidFill>
        </p:grpSpPr>
        <p:sp>
          <p:nvSpPr>
            <p:cNvPr id="10" name="Rechthoek 9"/>
            <p:cNvSpPr>
              <a:spLocks/>
            </p:cNvSpPr>
            <p:nvPr userDrawn="1"/>
          </p:nvSpPr>
          <p:spPr>
            <a:xfrm>
              <a:off x="288000" y="288000"/>
              <a:ext cx="6767999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  <p:sp>
          <p:nvSpPr>
            <p:cNvPr id="11" name="Rechthoekige driehoek 10"/>
            <p:cNvSpPr/>
            <p:nvPr userDrawn="1"/>
          </p:nvSpPr>
          <p:spPr>
            <a:xfrm>
              <a:off x="705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304000" y="2520000"/>
            <a:ext cx="5342082" cy="1579711"/>
          </a:xfrm>
        </p:spPr>
        <p:txBody>
          <a:bodyPr anchor="b" anchorCtr="0">
            <a:noAutofit/>
          </a:bodyPr>
          <a:lstStyle>
            <a:lvl1pPr algn="l">
              <a:lnSpc>
                <a:spcPts val="5400"/>
              </a:lnSpc>
              <a:defRPr sz="54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304000" y="4174702"/>
            <a:ext cx="5354606" cy="1053708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3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504001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411" y="621160"/>
            <a:ext cx="1560875" cy="608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75024"/>
      </p:ext>
    </p:extLst>
  </p:cSld>
  <p:clrMapOvr>
    <a:masterClrMapping/>
  </p:clrMapOvr>
  <p:transition spd="slow">
    <p:split orient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eperen 3"/>
          <p:cNvGrpSpPr/>
          <p:nvPr userDrawn="1"/>
        </p:nvGrpSpPr>
        <p:grpSpPr>
          <a:xfrm>
            <a:off x="1476000" y="288000"/>
            <a:ext cx="7379999" cy="6265475"/>
            <a:chOff x="1476000" y="288000"/>
            <a:chExt cx="7379999" cy="6265475"/>
          </a:xfrm>
          <a:solidFill>
            <a:schemeClr val="tx2"/>
          </a:solidFill>
        </p:grpSpPr>
        <p:sp>
          <p:nvSpPr>
            <p:cNvPr id="8" name="Rechthoek 7"/>
            <p:cNvSpPr>
              <a:spLocks/>
            </p:cNvSpPr>
            <p:nvPr userDrawn="1"/>
          </p:nvSpPr>
          <p:spPr>
            <a:xfrm>
              <a:off x="3277896" y="288000"/>
              <a:ext cx="5578103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 dirty="0">
                <a:latin typeface="FlandersArtSans-Regular" panose="00000500000000000000" pitchFamily="2" charset="0"/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H="1">
              <a:off x="1476000" y="288000"/>
              <a:ext cx="1800000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latin typeface="FlandersArtSans-Regular" panose="00000500000000000000" pitchFamily="2" charset="0"/>
              </a:endParaRPr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996052" y="2104574"/>
            <a:ext cx="3816000" cy="2484000"/>
          </a:xfrm>
        </p:spPr>
        <p:txBody>
          <a:bodyPr anchor="t" anchorCtr="0">
            <a:noAutofit/>
          </a:bodyPr>
          <a:lstStyle>
            <a:lvl1pPr algn="l">
              <a:lnSpc>
                <a:spcPts val="5400"/>
              </a:lnSpc>
              <a:defRPr sz="54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4000832" y="4631622"/>
            <a:ext cx="3816000" cy="1224000"/>
          </a:xfrm>
          <a:prstGeom prst="rect">
            <a:avLst/>
          </a:prstGeo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spcBef>
                <a:spcPts val="0"/>
              </a:spcBef>
              <a:buNone/>
              <a:defRPr sz="158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6" name="Afbeelding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529" y="332853"/>
            <a:ext cx="1644963" cy="641011"/>
          </a:xfrm>
          <a:prstGeom prst="rect">
            <a:avLst/>
          </a:prstGeom>
        </p:spPr>
      </p:pic>
      <p:sp>
        <p:nvSpPr>
          <p:cNvPr id="12" name="Tijdelijke aanduiding voor tekst 2"/>
          <p:cNvSpPr>
            <a:spLocks noGrp="1"/>
          </p:cNvSpPr>
          <p:nvPr>
            <p:ph idx="12" hasCustomPrompt="1"/>
          </p:nvPr>
        </p:nvSpPr>
        <p:spPr>
          <a:xfrm>
            <a:off x="3636022" y="6044105"/>
            <a:ext cx="4773240" cy="3528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r">
              <a:buFontTx/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5pPr algn="r">
              <a:defRPr>
                <a:solidFill>
                  <a:schemeClr val="bg1"/>
                </a:solidFill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 dirty="0"/>
              <a:t>KLIK OM DE MODELSTIJLEN TE BEWERKEN</a:t>
            </a:r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38421446"/>
      </p:ext>
    </p:extLst>
  </p:cSld>
  <p:clrMapOvr>
    <a:masterClrMapping/>
  </p:clrMapOvr>
  <p:transition spd="slow">
    <p:split orient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sz="quarter" idx="14"/>
          </p:nvPr>
        </p:nvSpPr>
        <p:spPr>
          <a:xfrm>
            <a:off x="0" y="-1"/>
            <a:ext cx="9144000" cy="6858001"/>
          </a:xfrm>
        </p:spPr>
        <p:txBody>
          <a:bodyPr anchor="ctr"/>
          <a:lstStyle>
            <a:lvl1pPr marL="0" indent="0" algn="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grpSp>
        <p:nvGrpSpPr>
          <p:cNvPr id="11" name="Groep 10"/>
          <p:cNvGrpSpPr/>
          <p:nvPr userDrawn="1"/>
        </p:nvGrpSpPr>
        <p:grpSpPr>
          <a:xfrm>
            <a:off x="-1" y="0"/>
            <a:ext cx="6228000" cy="6858000"/>
            <a:chOff x="288001" y="288000"/>
            <a:chExt cx="6033505" cy="6265475"/>
          </a:xfrm>
          <a:solidFill>
            <a:schemeClr val="tx2"/>
          </a:solidFill>
        </p:grpSpPr>
        <p:sp>
          <p:nvSpPr>
            <p:cNvPr id="9" name="Rechthoek 8"/>
            <p:cNvSpPr>
              <a:spLocks/>
            </p:cNvSpPr>
            <p:nvPr userDrawn="1"/>
          </p:nvSpPr>
          <p:spPr>
            <a:xfrm flipV="1">
              <a:off x="288001" y="288000"/>
              <a:ext cx="4248000" cy="6265475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  <p:sp>
          <p:nvSpPr>
            <p:cNvPr id="10" name="Rechthoekige driehoek 9"/>
            <p:cNvSpPr/>
            <p:nvPr userDrawn="1"/>
          </p:nvSpPr>
          <p:spPr>
            <a:xfrm flipV="1">
              <a:off x="4536000" y="288000"/>
              <a:ext cx="1785506" cy="6264000"/>
            </a:xfrm>
            <a:prstGeom prst="rtTriangle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chemeClr val="bg1"/>
                </a:solidFill>
              </a:endParaRPr>
            </a:p>
          </p:txBody>
        </p:sp>
      </p:grp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28278"/>
            <a:ext cx="2141621" cy="365125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8" name="Titel 1"/>
          <p:cNvSpPr>
            <a:spLocks noGrp="1"/>
          </p:cNvSpPr>
          <p:nvPr>
            <p:ph type="ctrTitle"/>
          </p:nvPr>
        </p:nvSpPr>
        <p:spPr>
          <a:xfrm>
            <a:off x="1332000" y="756846"/>
            <a:ext cx="3456131" cy="1800000"/>
          </a:xfrm>
        </p:spPr>
        <p:txBody>
          <a:bodyPr anchor="b" anchorCtr="0">
            <a:noAutofit/>
          </a:bodyPr>
          <a:lstStyle>
            <a:lvl1pPr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13"/>
          </p:nvPr>
        </p:nvSpPr>
        <p:spPr>
          <a:xfrm>
            <a:off x="1332000" y="2987448"/>
            <a:ext cx="3112678" cy="2770098"/>
          </a:xfrm>
        </p:spPr>
        <p:txBody>
          <a:bodyPr/>
          <a:lstStyle>
            <a:lvl1pPr marL="0" indent="0">
              <a:lnSpc>
                <a:spcPts val="2500"/>
              </a:lnSpc>
              <a:spcBef>
                <a:spcPts val="0"/>
              </a:spcBef>
              <a:buFontTx/>
              <a:buNone/>
              <a:defRPr sz="21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210186845"/>
      </p:ext>
    </p:extLst>
  </p:cSld>
  <p:clrMapOvr>
    <a:masterClrMapping/>
  </p:clrMapOvr>
  <p:transition spd="slow">
    <p:split orient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ussendi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7284" y="1800000"/>
            <a:ext cx="7772400" cy="969035"/>
          </a:xfrm>
        </p:spPr>
        <p:txBody>
          <a:bodyPr/>
          <a:lstStyle>
            <a:lvl1pPr algn="ctr">
              <a:defRPr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50526" y="2952000"/>
            <a:ext cx="6448538" cy="555171"/>
          </a:xfrm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rgbClr val="B0C55C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210216513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kst met opsomm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457200" y="1983600"/>
            <a:ext cx="8229600" cy="374966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648000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4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5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4351801"/>
      </p:ext>
    </p:extLst>
  </p:cSld>
  <p:clrMapOvr>
    <a:masterClrMapping/>
  </p:clrMapOvr>
  <p:transition spd="slow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afbeelding 3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pic>
        <p:nvPicPr>
          <p:cNvPr id="12" name="Afbeelding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844" y="5878506"/>
            <a:ext cx="1631963" cy="693134"/>
          </a:xfrm>
          <a:prstGeom prst="rect">
            <a:avLst/>
          </a:prstGeom>
        </p:spPr>
      </p:pic>
      <p:sp>
        <p:nvSpPr>
          <p:cNvPr id="15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6108982"/>
      </p:ext>
    </p:extLst>
  </p:cSld>
  <p:clrMapOvr>
    <a:masterClrMapping/>
  </p:clrMapOvr>
  <p:transition spd="slow">
    <p:split orient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03_Titel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1116000"/>
          </a:xfrm>
        </p:spPr>
        <p:txBody>
          <a:bodyPr anchor="t" anchorCtr="0"/>
          <a:lstStyle>
            <a:lvl1pPr>
              <a:defRPr sz="360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50937" y="1736725"/>
            <a:ext cx="7708899" cy="3960813"/>
          </a:xfrm>
        </p:spPr>
        <p:txBody>
          <a:bodyPr bIns="0"/>
          <a:lstStyle>
            <a:lvl1pPr marL="266700" indent="-266700">
              <a:lnSpc>
                <a:spcPct val="90000"/>
              </a:lnSpc>
              <a:buFontTx/>
              <a:buBlip>
                <a:blip r:embed="rId2"/>
              </a:buBlip>
              <a:defRPr sz="2200" b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lnSpc>
                <a:spcPct val="90000"/>
              </a:lnSpc>
              <a:buSzPct val="85000"/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>
              <a:lnSpc>
                <a:spcPct val="90000"/>
              </a:lnSpc>
              <a:defRPr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267875" y="6561678"/>
            <a:ext cx="4730906" cy="2968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16" name="Tijdelijke aanduiding voor dianummer 6"/>
          <p:cNvSpPr>
            <a:spLocks noGrp="1"/>
          </p:cNvSpPr>
          <p:nvPr>
            <p:ph type="sldNum" sz="quarter" idx="4"/>
          </p:nvPr>
        </p:nvSpPr>
        <p:spPr>
          <a:xfrm>
            <a:off x="7998781" y="6561138"/>
            <a:ext cx="1145219" cy="296862"/>
          </a:xfrm>
          <a:prstGeom prst="rect">
            <a:avLst/>
          </a:prstGeom>
        </p:spPr>
        <p:txBody>
          <a:bodyPr anchor="ctr"/>
          <a:lstStyle>
            <a:lvl1pPr algn="r">
              <a:defRPr sz="90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‹nr.›</a:t>
            </a:fld>
            <a:endParaRPr lang="nl-BE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6021138"/>
            <a:ext cx="138656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383779"/>
      </p:ext>
    </p:extLst>
  </p:cSld>
  <p:clrMapOvr>
    <a:masterClrMapping/>
  </p:clrMapOvr>
  <p:transition spd="slow">
    <p:split orient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381C9F96-3647-495A-AD1C-81D1F9F997F4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2F1F74-3E45-47A4-BC59-C63D516E499B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13895118"/>
      </p:ext>
    </p:extLst>
  </p:cSld>
  <p:clrMapOvr>
    <a:masterClrMapping/>
  </p:clrMapOvr>
  <p:transition spd="slow">
    <p:split orient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oorpagina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504701762"/>
      </p:ext>
    </p:extLst>
  </p:cSld>
  <p:clrMapOvr>
    <a:masterClrMapping/>
  </p:clrMapOvr>
  <p:transition spd="slow">
    <p:split orient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rote afbeeld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9144000" cy="5679596"/>
          </a:xfrm>
        </p:spPr>
        <p:txBody>
          <a:bodyPr/>
          <a:lstStyle/>
          <a:p>
            <a:pPr lvl="0"/>
            <a:r>
              <a:rPr lang="nl-NL" noProof="0"/>
              <a:t>Klik op het pictogram als u een afbeelding wilt toevoegen</a:t>
            </a:r>
            <a:endParaRPr lang="nl-BE" noProof="0"/>
          </a:p>
        </p:txBody>
      </p:sp>
      <p:sp>
        <p:nvSpPr>
          <p:cNvPr id="4" name="Tijdelijke aanduiding voo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5" name="Tijdelijke aanduiding voor voettekst 2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7" name="Tijdelijke aanduiding voor dianumm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93662181"/>
      </p:ext>
    </p:extLst>
  </p:cSld>
  <p:clrMapOvr>
    <a:masterClrMapping/>
  </p:clrMapOvr>
  <p:transition spd="slow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2"/>
          </p:nvPr>
        </p:nvSpPr>
        <p:spPr>
          <a:xfrm>
            <a:off x="287999" y="0"/>
            <a:ext cx="8856000" cy="6858000"/>
          </a:xfrm>
        </p:spPr>
        <p:txBody>
          <a:bodyPr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 dirty="0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2023200"/>
            <a:ext cx="3108049" cy="2073600"/>
          </a:xfrm>
        </p:spPr>
        <p:txBody>
          <a:bodyPr anchor="b" anchorCtr="0">
            <a:noAutofit/>
          </a:bodyPr>
          <a:lstStyle>
            <a:lvl1pPr indent="0" algn="l">
              <a:lnSpc>
                <a:spcPts val="5400"/>
              </a:lnSpc>
              <a:defRPr sz="5400" b="0">
                <a:solidFill>
                  <a:schemeClr val="bg1"/>
                </a:solidFill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296000" y="4154400"/>
            <a:ext cx="7416000" cy="1656000"/>
          </a:xfrm>
        </p:spPr>
        <p:txBody>
          <a:bodyPr bIns="0">
            <a:noAutofit/>
          </a:bodyPr>
          <a:lstStyle>
            <a:lvl1pPr marL="0" indent="0" algn="l">
              <a:lnSpc>
                <a:spcPts val="1760"/>
              </a:lnSpc>
              <a:buNone/>
              <a:defRPr sz="16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sp>
        <p:nvSpPr>
          <p:cNvPr id="15" name="Tijdelijke aanduiding voor tekst 10"/>
          <p:cNvSpPr>
            <a:spLocks noGrp="1"/>
          </p:cNvSpPr>
          <p:nvPr>
            <p:ph type="body" sz="quarter" idx="15" hasCustomPrompt="1"/>
          </p:nvPr>
        </p:nvSpPr>
        <p:spPr>
          <a:xfrm>
            <a:off x="4426123" y="6361602"/>
            <a:ext cx="4435200" cy="352800"/>
          </a:xfrm>
        </p:spPr>
        <p:txBody>
          <a:bodyPr/>
          <a:lstStyle>
            <a:lvl1pPr marL="0" indent="0" algn="r">
              <a:buNone/>
              <a:defRPr sz="1700">
                <a:solidFill>
                  <a:schemeClr val="bg1"/>
                </a:solidFill>
                <a:latin typeface="FlandersArtSans-Regular" panose="00000500000000000000" pitchFamily="2" charset="0"/>
              </a:defRPr>
            </a:lvl1pPr>
          </a:lstStyle>
          <a:p>
            <a:pPr lvl="0"/>
            <a:r>
              <a:rPr lang="nl-NL" dirty="0"/>
              <a:t>KLIK OM DE MODELSTIJLEN TE BEWERKEN</a:t>
            </a:r>
          </a:p>
        </p:txBody>
      </p:sp>
      <p:pic>
        <p:nvPicPr>
          <p:cNvPr id="9" name="Tijdelijke aanduiding voor afbeelding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1345" y="294823"/>
            <a:ext cx="1858808" cy="7894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811444"/>
      </p:ext>
    </p:extLst>
  </p:cSld>
  <p:clrMapOvr>
    <a:masterClrMapping/>
  </p:clrMapOvr>
  <p:transition spd="slow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4400361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12" name="Ondertitel 2"/>
          <p:cNvSpPr>
            <a:spLocks noGrp="1"/>
          </p:cNvSpPr>
          <p:nvPr>
            <p:ph type="subTitle" idx="1"/>
          </p:nvPr>
        </p:nvSpPr>
        <p:spPr>
          <a:xfrm>
            <a:off x="5176691" y="4191642"/>
            <a:ext cx="3408509" cy="2112905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100">
                <a:latin typeface="FlandersArtSans-Regular" panose="00000500000000000000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 dirty="0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4" y="5867788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557984"/>
      </p:ext>
    </p:extLst>
  </p:cSld>
  <p:clrMapOvr>
    <a:masterClrMapping/>
  </p:clrMapOvr>
  <p:transition spd="slow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3"/>
          </p:nvPr>
        </p:nvSpPr>
        <p:spPr>
          <a:xfrm>
            <a:off x="288000" y="0"/>
            <a:ext cx="8856000" cy="6858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grpSp>
        <p:nvGrpSpPr>
          <p:cNvPr id="11" name="Groeperen 10"/>
          <p:cNvGrpSpPr/>
          <p:nvPr/>
        </p:nvGrpSpPr>
        <p:grpSpPr>
          <a:xfrm>
            <a:off x="288000" y="3402000"/>
            <a:ext cx="8856000" cy="3456000"/>
            <a:chOff x="288000" y="3402000"/>
            <a:chExt cx="8856000" cy="3456000"/>
          </a:xfrm>
        </p:grpSpPr>
        <p:sp>
          <p:nvSpPr>
            <p:cNvPr id="5" name="Rechthoek 4"/>
            <p:cNvSpPr/>
            <p:nvPr userDrawn="1"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7" name="Rechthoekige driehoek 6"/>
            <p:cNvSpPr/>
            <p:nvPr userDrawn="1"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96000" y="756000"/>
            <a:ext cx="3686547" cy="2196000"/>
          </a:xfrm>
        </p:spPr>
        <p:txBody>
          <a:bodyPr anchor="t">
            <a:noAutofit/>
          </a:bodyPr>
          <a:lstStyle>
            <a:lvl1pPr indent="0" algn="l">
              <a:lnSpc>
                <a:spcPts val="3800"/>
              </a:lnSpc>
              <a:defRPr sz="3700" b="0" i="0">
                <a:solidFill>
                  <a:schemeClr val="bg1"/>
                </a:solidFill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8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050" y="5873147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98769"/>
      </p:ext>
    </p:extLst>
  </p:cSld>
  <p:clrMapOvr>
    <a:masterClrMapping/>
  </p:clrMapOvr>
  <p:transition spd="slow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320146" y="1908000"/>
            <a:ext cx="3391854" cy="3780000"/>
          </a:xfrm>
        </p:spPr>
        <p:txBody>
          <a:bodyPr bIns="0"/>
          <a:lstStyle>
            <a:lvl1pPr>
              <a:spcBef>
                <a:spcPts val="300"/>
              </a:spcBef>
              <a:defRPr sz="2000"/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</a:defRPr>
            </a:lvl2pPr>
            <a:lvl3pPr>
              <a:spcBef>
                <a:spcPts val="300"/>
              </a:spcBef>
              <a:defRPr sz="1600"/>
            </a:lvl3pPr>
            <a:lvl4pPr>
              <a:spcBef>
                <a:spcPts val="300"/>
              </a:spcBef>
              <a:defRPr sz="1600"/>
            </a:lvl4pPr>
            <a:lvl5pPr>
              <a:spcBef>
                <a:spcPts val="300"/>
              </a:spcBef>
              <a:defRPr sz="1600"/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12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5" name="Tijdelijke aanduiding voor afbeelding 4"/>
          <p:cNvSpPr>
            <a:spLocks noGrp="1"/>
          </p:cNvSpPr>
          <p:nvPr>
            <p:ph type="pic" sz="quarter" idx="13"/>
          </p:nvPr>
        </p:nvSpPr>
        <p:spPr>
          <a:xfrm>
            <a:off x="1294228" y="1908000"/>
            <a:ext cx="3708000" cy="3780000"/>
          </a:xfrm>
        </p:spPr>
        <p:txBody>
          <a:bodyPr anchor="ctr"/>
          <a:lstStyle>
            <a:lvl1pPr algn="ctr">
              <a:buNone/>
              <a:defRPr>
                <a:solidFill>
                  <a:srgbClr val="FF0000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BE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5" y="5867788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013922"/>
      </p:ext>
    </p:extLst>
  </p:cSld>
  <p:clrMapOvr>
    <a:masterClrMapping/>
  </p:clrMapOvr>
  <p:transition spd="slow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 b="0" i="0">
                <a:latin typeface="FlandersArtSans-Bold" panose="00000800000000000000" pitchFamily="2" charset="0"/>
                <a:cs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08000"/>
            <a:ext cx="3708000" cy="3780000"/>
          </a:xfrm>
        </p:spPr>
        <p:txBody>
          <a:bodyPr bIns="0"/>
          <a:lstStyle>
            <a:lvl1pPr>
              <a:spcBef>
                <a:spcPts val="300"/>
              </a:spcBef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10" name="Tijdelijke aanduiding voor inhoud 3"/>
          <p:cNvSpPr>
            <a:spLocks noGrp="1"/>
          </p:cNvSpPr>
          <p:nvPr>
            <p:ph sz="half" idx="13"/>
          </p:nvPr>
        </p:nvSpPr>
        <p:spPr>
          <a:xfrm>
            <a:off x="5040000" y="1908000"/>
            <a:ext cx="3672000" cy="3780000"/>
          </a:xfrm>
        </p:spPr>
        <p:txBody>
          <a:bodyPr bIns="0"/>
          <a:lstStyle>
            <a:lvl1pPr>
              <a:defRPr sz="2000">
                <a:latin typeface="FlandersArtSans-Bold" panose="00000800000000000000" pitchFamily="2" charset="0"/>
              </a:defRPr>
            </a:lvl1pPr>
            <a:lvl2pPr>
              <a:spcBef>
                <a:spcPts val="300"/>
              </a:spcBef>
              <a:defRPr sz="20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3pPr>
            <a:lvl4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4pPr>
            <a:lvl5pPr>
              <a:spcBef>
                <a:spcPts val="300"/>
              </a:spcBef>
              <a:defRPr sz="1800"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68" y="5883864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29712"/>
      </p:ext>
    </p:extLst>
  </p:cSld>
  <p:clrMapOvr>
    <a:masterClrMapping/>
  </p:clrMapOvr>
  <p:transition spd="slow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6"/>
          <p:cNvSpPr>
            <a:spLocks noGrp="1"/>
          </p:cNvSpPr>
          <p:nvPr>
            <p:ph type="sldNum" sz="quarter" idx="12"/>
          </p:nvPr>
        </p:nvSpPr>
        <p:spPr>
          <a:xfrm>
            <a:off x="6876014" y="6336000"/>
            <a:ext cx="2141621" cy="365125"/>
          </a:xfrm>
        </p:spPr>
        <p:txBody>
          <a:bodyPr/>
          <a:lstStyle>
            <a:lvl1pPr>
              <a:defRPr sz="900"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8" name="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</p:spPr>
        <p:txBody>
          <a:bodyPr anchor="t" anchorCtr="0"/>
          <a:lstStyle>
            <a:lvl1pPr>
              <a:defRPr>
                <a:latin typeface="FlandersArtSans-Bold" panose="00000800000000000000" pitchFamily="2" charset="0"/>
              </a:defRPr>
            </a:lvl1pPr>
          </a:lstStyle>
          <a:p>
            <a:r>
              <a:rPr lang="nl-NL"/>
              <a:t>Klik om de stijl te bewerken</a:t>
            </a:r>
            <a:endParaRPr lang="nl-BE" dirty="0"/>
          </a:p>
        </p:txBody>
      </p:sp>
      <p:sp>
        <p:nvSpPr>
          <p:cNvPr id="9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296000" y="1915200"/>
            <a:ext cx="7416000" cy="3672000"/>
          </a:xfrm>
        </p:spPr>
        <p:txBody>
          <a:bodyPr bIns="0"/>
          <a:lstStyle>
            <a:lvl1pPr marL="0" indent="0">
              <a:lnSpc>
                <a:spcPct val="90000"/>
              </a:lnSpc>
              <a:buFontTx/>
              <a:buBlip>
                <a:blip r:embed="rId2"/>
              </a:buBlip>
              <a:defRPr sz="2200">
                <a:latin typeface="FlandersArtSans-Regular" panose="00000500000000000000" pitchFamily="2" charset="0"/>
              </a:defRPr>
            </a:lvl1pPr>
            <a:lvl2pPr>
              <a:lnSpc>
                <a:spcPct val="90000"/>
              </a:lnSpc>
              <a:buSzPct val="75000"/>
              <a:buFontTx/>
              <a:buBlip>
                <a:blip r:embed="rId3"/>
              </a:buBlip>
              <a:defRPr sz="22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2pPr>
            <a:lvl3pPr>
              <a:lnSpc>
                <a:spcPct val="90000"/>
              </a:lnSpc>
              <a:buSzPct val="85000"/>
              <a:defRPr>
                <a:latin typeface="FlandersArtSans-Regular" panose="00000500000000000000" pitchFamily="2" charset="0"/>
              </a:defRPr>
            </a:lvl3pPr>
            <a:lvl4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4pPr>
            <a:lvl5pPr>
              <a:lnSpc>
                <a:spcPct val="90000"/>
              </a:lnSpc>
              <a:defRPr>
                <a:latin typeface="FlandersArtSans-Regular" panose="00000500000000000000" pitchFamily="2" charset="0"/>
              </a:defRPr>
            </a:lvl5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 dirty="0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485" y="5873147"/>
            <a:ext cx="1631963" cy="69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33743"/>
      </p:ext>
    </p:extLst>
  </p:cSld>
  <p:clrMapOvr>
    <a:masterClrMapping/>
  </p:clrMapOvr>
  <p:transition spd="slow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kst met opsomming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inhoud 6"/>
          <p:cNvSpPr>
            <a:spLocks noGrp="1"/>
          </p:cNvSpPr>
          <p:nvPr>
            <p:ph sz="quarter" idx="13"/>
          </p:nvPr>
        </p:nvSpPr>
        <p:spPr>
          <a:xfrm>
            <a:off x="457200" y="1983600"/>
            <a:ext cx="8229600" cy="3749661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9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648000"/>
            <a:ext cx="8229600" cy="11430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>
              <a:defRPr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4" name="Tijdelijke aanduiding voor datum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2BA56A5C-CDFB-41B5-AAAE-02B489678AE2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5" name="Tijdelijke aanduiding voor voettekst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nl-BE"/>
          </a:p>
        </p:txBody>
      </p:sp>
      <p:sp>
        <p:nvSpPr>
          <p:cNvPr id="6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734351801"/>
      </p:ext>
    </p:extLst>
  </p:cSld>
  <p:clrMapOvr>
    <a:masterClrMapping/>
  </p:clrMapOvr>
  <p:transition spd="slow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6140"/>
            <a:ext cx="7416000" cy="36720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60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2BA56A5C-CDFB-41B5-AAAE-02B489678AE2}" type="datetimeFigureOut">
              <a:rPr lang="nl-BE" smtClean="0"/>
              <a:t>24/09/2019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60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60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>
                    <a:lumMod val="50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505F4C19-5CE5-4B4D-939B-E78229D6F4D2}" type="slidenum">
              <a:rPr lang="nl-BE" smtClean="0"/>
              <a:t>‹nr.›</a:t>
            </a:fld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1" y="0"/>
            <a:ext cx="288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48228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3" r:id="rId9"/>
    <p:sldLayoutId id="2147483684" r:id="rId10"/>
    <p:sldLayoutId id="2147483686" r:id="rId11"/>
    <p:sldLayoutId id="2147483687" r:id="rId12"/>
    <p:sldLayoutId id="2147483701" r:id="rId13"/>
  </p:sldLayoutIdLst>
  <p:transition spd="slow">
    <p:split orient="vert"/>
  </p:transition>
  <p:txStyles>
    <p:titleStyle>
      <a:lvl1pPr algn="l" defTabSz="914400" rtl="0" eaLnBrk="1" latinLnBrk="0" hangingPunct="1">
        <a:lnSpc>
          <a:spcPts val="3800"/>
        </a:lnSpc>
        <a:spcBef>
          <a:spcPts val="0"/>
        </a:spcBef>
        <a:buNone/>
        <a:defRPr sz="3700" b="0" i="0" kern="1200">
          <a:solidFill>
            <a:schemeClr val="tx1"/>
          </a:solidFill>
          <a:latin typeface="FlandersArtSans-Bold" panose="00000800000000000000" pitchFamily="2" charset="0"/>
          <a:ea typeface="+mj-ea"/>
          <a:cs typeface="FlandersArtSans-Bold" panose="00000800000000000000" pitchFamily="2" charset="0"/>
        </a:defRPr>
      </a:lvl1pPr>
    </p:titleStyle>
    <p:bodyStyle>
      <a:lvl1pPr marL="288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5"/>
        </a:buBlip>
        <a:defRPr sz="2200" kern="1200" spc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indent="-288000" algn="l" defTabSz="914400" rtl="0" eaLnBrk="1" latinLnBrk="0" hangingPunct="1">
        <a:lnSpc>
          <a:spcPct val="90000"/>
        </a:lnSpc>
        <a:spcBef>
          <a:spcPts val="300"/>
        </a:spcBef>
        <a:buSzPct val="70000"/>
        <a:buFontTx/>
        <a:buBlip>
          <a:blip r:embed="rId16"/>
        </a:buBlip>
        <a:defRPr sz="2200" kern="1200" spc="0">
          <a:solidFill>
            <a:schemeClr val="bg1">
              <a:lumMod val="50000"/>
            </a:schemeClr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7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indent="-288000" algn="l" defTabSz="914400" rtl="0" eaLnBrk="1" latinLnBrk="0" hangingPunct="1">
        <a:lnSpc>
          <a:spcPct val="90000"/>
        </a:lnSpc>
        <a:spcBef>
          <a:spcPts val="300"/>
        </a:spcBef>
        <a:buSzPct val="75000"/>
        <a:buFontTx/>
        <a:buBlip>
          <a:blip r:embed="rId18"/>
        </a:buBlip>
        <a:defRPr sz="2000" kern="1200" spc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indent="-288000" algn="l" defTabSz="914400" rtl="0" eaLnBrk="1" latinLnBrk="0" hangingPunct="1">
        <a:lnSpc>
          <a:spcPct val="90000"/>
        </a:lnSpc>
        <a:spcBef>
          <a:spcPts val="300"/>
        </a:spcBef>
        <a:buSzPct val="90000"/>
        <a:buFontTx/>
        <a:buBlip>
          <a:blip r:embed="rId15"/>
        </a:buBlip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296000" y="756000"/>
            <a:ext cx="7416000" cy="111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  <a:endParaRPr lang="nl-BE" dirty="0"/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3050875" y="6339600"/>
            <a:ext cx="90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FD6BEBD5-99F3-4C1B-B5AF-C9279F4847C2}" type="datetimeFigureOut">
              <a:rPr lang="nl-BE" smtClean="0"/>
              <a:pPr/>
              <a:t>24/09/2019</a:t>
            </a:fld>
            <a:endParaRPr lang="nl-BE" dirty="0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993393" y="6339600"/>
            <a:ext cx="189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endParaRPr lang="nl-BE" dirty="0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944611" y="6339600"/>
            <a:ext cx="54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  <a:latin typeface="FlandersArtSans-Regular" panose="00000500000000000000" pitchFamily="2" charset="0"/>
              </a:defRPr>
            </a:lvl1pPr>
          </a:lstStyle>
          <a:p>
            <a:fld id="{492AD3B4-D906-4191-84FB-4FE613E48036}" type="slidenum">
              <a:rPr lang="nl-BE" smtClean="0"/>
              <a:pPr/>
              <a:t>‹nr.›</a:t>
            </a:fld>
            <a:endParaRPr lang="nl-BE" dirty="0"/>
          </a:p>
        </p:txBody>
      </p:sp>
      <p:sp>
        <p:nvSpPr>
          <p:cNvPr id="10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296000" y="1915200"/>
            <a:ext cx="7444800" cy="4352400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 </a:t>
            </a:r>
            <a:endParaRPr lang="nl-BE" dirty="0"/>
          </a:p>
          <a:p>
            <a:pPr lvl="4"/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5415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</p:sldLayoutIdLst>
  <p:transition spd="slow">
    <p:split orient="vert"/>
  </p:transition>
  <p:txStyles>
    <p:titleStyle>
      <a:lvl1pPr algn="l" defTabSz="914400" rtl="0" eaLnBrk="1" latinLnBrk="0" hangingPunct="1">
        <a:lnSpc>
          <a:spcPts val="3800"/>
        </a:lnSpc>
        <a:spcBef>
          <a:spcPct val="0"/>
        </a:spcBef>
        <a:buNone/>
        <a:defRPr sz="3700" kern="1200">
          <a:solidFill>
            <a:schemeClr val="tx1"/>
          </a:solidFill>
          <a:latin typeface="FlandersArtSans-Bold" panose="00000800000000000000" pitchFamily="2" charset="0"/>
          <a:ea typeface="+mj-ea"/>
          <a:cs typeface="+mj-cs"/>
        </a:defRPr>
      </a:lvl1pPr>
    </p:titleStyle>
    <p:bodyStyle>
      <a:lvl1pPr marL="288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2200" kern="1200" spc="0" baseline="0">
          <a:solidFill>
            <a:schemeClr val="tx1"/>
          </a:solidFill>
          <a:latin typeface="FlandersArtSans-Bold" panose="00000800000000000000" pitchFamily="2" charset="0"/>
          <a:ea typeface="+mn-ea"/>
          <a:cs typeface="+mn-cs"/>
        </a:defRPr>
      </a:lvl1pPr>
      <a:lvl2pPr marL="576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3"/>
        </a:buBlip>
        <a:tabLst/>
        <a:defRPr sz="2200" kern="1200" spc="0" baseline="0">
          <a:solidFill>
            <a:srgbClr val="9B9B9B"/>
          </a:solidFill>
          <a:latin typeface="FlandersArtSans-Regular" panose="00000500000000000000" pitchFamily="2" charset="0"/>
          <a:ea typeface="+mn-ea"/>
          <a:cs typeface="+mn-cs"/>
        </a:defRPr>
      </a:lvl2pPr>
      <a:lvl3pPr marL="864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85000"/>
        <a:buFontTx/>
        <a:buBlip>
          <a:blip r:embed="rId14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3pPr>
      <a:lvl4pPr marL="1152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75000"/>
        <a:buFontTx/>
        <a:buBlip>
          <a:blip r:embed="rId15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4pPr>
      <a:lvl5pPr marL="1440000" marR="0" indent="-288000" algn="l" defTabSz="914400" rtl="0" eaLnBrk="1" fontAlgn="auto" latinLnBrk="0" hangingPunct="1">
        <a:lnSpc>
          <a:spcPct val="90000"/>
        </a:lnSpc>
        <a:spcBef>
          <a:spcPts val="300"/>
        </a:spcBef>
        <a:spcAft>
          <a:spcPts val="0"/>
        </a:spcAft>
        <a:buClrTx/>
        <a:buSzPct val="90000"/>
        <a:buFontTx/>
        <a:buBlip>
          <a:blip r:embed="rId12"/>
        </a:buBlip>
        <a:tabLst/>
        <a:defRPr sz="2000" kern="1200" spc="0" baseline="0">
          <a:solidFill>
            <a:schemeClr val="tx1"/>
          </a:solidFill>
          <a:latin typeface="FlandersArtSans-Regular" panose="00000500000000000000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jpeg"/><Relationship Id="rId3" Type="http://schemas.openxmlformats.org/officeDocument/2006/relationships/image" Target="../media/image21.jpg"/><Relationship Id="rId7" Type="http://schemas.openxmlformats.org/officeDocument/2006/relationships/image" Target="../media/image25.tiff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4.jpeg"/><Relationship Id="rId11" Type="http://schemas.openxmlformats.org/officeDocument/2006/relationships/image" Target="../media/image29.jpe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emf"/><Relationship Id="rId4" Type="http://schemas.openxmlformats.org/officeDocument/2006/relationships/image" Target="../media/image22.jpeg"/><Relationship Id="rId9" Type="http://schemas.openxmlformats.org/officeDocument/2006/relationships/image" Target="../media/image27.emf"/><Relationship Id="rId1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ijdelijke aanduiding voor afbeelding 10"/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000" y="0"/>
            <a:ext cx="8855999" cy="5881969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BE" dirty="0"/>
              <a:t>Land management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</a:t>
            </a:r>
            <a:r>
              <a:rPr lang="nl-BE" dirty="0" err="1"/>
              <a:t>fringe</a:t>
            </a:r>
            <a:r>
              <a:rPr lang="nl-BE" dirty="0"/>
              <a:t> </a:t>
            </a:r>
            <a:r>
              <a:rPr lang="nl-BE" dirty="0" err="1"/>
              <a:t>around</a:t>
            </a:r>
            <a:r>
              <a:rPr lang="nl-BE" dirty="0"/>
              <a:t> Brussels</a:t>
            </a:r>
          </a:p>
        </p:txBody>
      </p:sp>
      <p:grpSp>
        <p:nvGrpSpPr>
          <p:cNvPr id="8" name="Groeperen 10"/>
          <p:cNvGrpSpPr/>
          <p:nvPr/>
        </p:nvGrpSpPr>
        <p:grpSpPr>
          <a:xfrm>
            <a:off x="288000" y="3495533"/>
            <a:ext cx="8856000" cy="3456000"/>
            <a:chOff x="288000" y="3402000"/>
            <a:chExt cx="8856000" cy="3456000"/>
          </a:xfrm>
        </p:grpSpPr>
        <p:sp>
          <p:nvSpPr>
            <p:cNvPr id="9" name="Rechthoek 8"/>
            <p:cNvSpPr/>
            <p:nvPr/>
          </p:nvSpPr>
          <p:spPr>
            <a:xfrm>
              <a:off x="288000" y="4266000"/>
              <a:ext cx="8856000" cy="259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FFFFFF"/>
                </a:solidFill>
              </a:endParaRPr>
            </a:p>
          </p:txBody>
        </p:sp>
        <p:sp>
          <p:nvSpPr>
            <p:cNvPr id="10" name="Rechthoekige driehoek 9"/>
            <p:cNvSpPr/>
            <p:nvPr/>
          </p:nvSpPr>
          <p:spPr>
            <a:xfrm flipH="1">
              <a:off x="288000" y="3402000"/>
              <a:ext cx="8856000" cy="864000"/>
            </a:xfrm>
            <a:prstGeom prst="rt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>
                <a:solidFill>
                  <a:srgbClr val="FFFFFF"/>
                </a:solidFill>
              </a:endParaRPr>
            </a:p>
          </p:txBody>
        </p:sp>
      </p:grpSp>
      <p:pic>
        <p:nvPicPr>
          <p:cNvPr id="12" name="Afbeelding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7247" y="269859"/>
            <a:ext cx="1848753" cy="72000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263" y="5841138"/>
            <a:ext cx="1865453" cy="720000"/>
          </a:xfrm>
          <a:prstGeom prst="rect">
            <a:avLst/>
          </a:prstGeom>
        </p:spPr>
      </p:pic>
      <p:sp>
        <p:nvSpPr>
          <p:cNvPr id="14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4583667" y="4140000"/>
            <a:ext cx="4284663" cy="1884282"/>
          </a:xfrm>
        </p:spPr>
        <p:txBody>
          <a:bodyPr/>
          <a:lstStyle/>
          <a:p>
            <a:pPr lvl="0"/>
            <a:r>
              <a:rPr lang="nl-BE" dirty="0"/>
              <a:t>Green4Grey</a:t>
            </a:r>
            <a:endParaRPr lang="nl-BE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5159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10</a:t>
            </a:fld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663755"/>
          </a:xfrm>
        </p:spPr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challenges</a:t>
            </a:r>
            <a:endParaRPr lang="nl-BE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 err="1"/>
              <a:t>Renewal</a:t>
            </a:r>
            <a:r>
              <a:rPr lang="nl-BE" dirty="0"/>
              <a:t> ring </a:t>
            </a:r>
            <a:r>
              <a:rPr lang="nl-BE" dirty="0" err="1"/>
              <a:t>road</a:t>
            </a:r>
            <a:endParaRPr lang="nl-BE" dirty="0"/>
          </a:p>
          <a:p>
            <a:r>
              <a:rPr lang="nl-BE" dirty="0"/>
              <a:t>New shopping </a:t>
            </a:r>
            <a:r>
              <a:rPr lang="nl-BE" dirty="0" err="1"/>
              <a:t>malls</a:t>
            </a:r>
            <a:r>
              <a:rPr lang="nl-BE" dirty="0"/>
              <a:t> in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around</a:t>
            </a:r>
            <a:r>
              <a:rPr lang="nl-BE" dirty="0"/>
              <a:t> Brussels</a:t>
            </a:r>
          </a:p>
          <a:p>
            <a:r>
              <a:rPr lang="nl-BE" dirty="0"/>
              <a:t>New </a:t>
            </a:r>
            <a:r>
              <a:rPr lang="nl-BE" dirty="0" err="1"/>
              <a:t>football</a:t>
            </a:r>
            <a:r>
              <a:rPr lang="nl-BE" dirty="0"/>
              <a:t> stadium?</a:t>
            </a:r>
          </a:p>
          <a:p>
            <a:r>
              <a:rPr lang="nl-BE" dirty="0"/>
              <a:t>New masterplan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airport</a:t>
            </a:r>
          </a:p>
          <a:p>
            <a:r>
              <a:rPr lang="nl-BE" dirty="0"/>
              <a:t>Lots of </a:t>
            </a:r>
            <a:r>
              <a:rPr lang="nl-BE" dirty="0" err="1"/>
              <a:t>brownfields</a:t>
            </a:r>
            <a:endParaRPr lang="nl-BE" dirty="0"/>
          </a:p>
          <a:p>
            <a:r>
              <a:rPr lang="nl-BE" dirty="0" err="1"/>
              <a:t>Speculation</a:t>
            </a:r>
            <a:r>
              <a:rPr lang="nl-BE" dirty="0"/>
              <a:t> on new building </a:t>
            </a:r>
            <a:r>
              <a:rPr lang="nl-BE" dirty="0" err="1"/>
              <a:t>areas</a:t>
            </a:r>
            <a:endParaRPr lang="nl-BE" dirty="0"/>
          </a:p>
          <a:p>
            <a:r>
              <a:rPr lang="nl-BE" dirty="0"/>
              <a:t>…</a:t>
            </a:r>
          </a:p>
          <a:p>
            <a:pPr marL="288000" lvl="1" indent="0">
              <a:buNone/>
            </a:pPr>
            <a:endParaRPr lang="nl-BE" dirty="0"/>
          </a:p>
          <a:p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370637035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11</a:t>
            </a:fld>
            <a:endParaRPr lang="nl-B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1150938" y="605005"/>
            <a:ext cx="7708899" cy="663755"/>
          </a:xfrm>
        </p:spPr>
        <p:txBody>
          <a:bodyPr/>
          <a:lstStyle/>
          <a:p>
            <a:r>
              <a:rPr lang="nl-BE" dirty="0"/>
              <a:t>The </a:t>
            </a:r>
            <a:r>
              <a:rPr lang="nl-BE" dirty="0" err="1"/>
              <a:t>challenges</a:t>
            </a:r>
            <a:r>
              <a:rPr lang="nl-BE" dirty="0"/>
              <a:t>…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Brussel is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capital</a:t>
            </a:r>
            <a:r>
              <a:rPr lang="nl-BE" dirty="0"/>
              <a:t> of Europe </a:t>
            </a:r>
            <a:r>
              <a:rPr lang="nl-BE" dirty="0" err="1"/>
              <a:t>and</a:t>
            </a:r>
            <a:r>
              <a:rPr lang="nl-BE" dirty="0"/>
              <a:t> </a:t>
            </a:r>
            <a:r>
              <a:rPr lang="nl-BE" dirty="0" err="1"/>
              <a:t>deserves</a:t>
            </a:r>
            <a:r>
              <a:rPr lang="nl-BE" dirty="0"/>
              <a:t> </a:t>
            </a:r>
            <a:r>
              <a:rPr lang="nl-BE" dirty="0" err="1"/>
              <a:t>projects</a:t>
            </a:r>
            <a:r>
              <a:rPr lang="nl-BE" dirty="0"/>
              <a:t> of a European level</a:t>
            </a:r>
          </a:p>
          <a:p>
            <a:endParaRPr lang="nl-BE" dirty="0"/>
          </a:p>
          <a:p>
            <a:r>
              <a:rPr lang="nl-BE" dirty="0"/>
              <a:t>One </a:t>
            </a:r>
            <a:r>
              <a:rPr lang="nl-BE" dirty="0" err="1"/>
              <a:t>third</a:t>
            </a:r>
            <a:r>
              <a:rPr lang="nl-BE" dirty="0"/>
              <a:t> of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grounds</a:t>
            </a:r>
            <a:r>
              <a:rPr lang="nl-BE" dirty="0"/>
              <a:t> in </a:t>
            </a:r>
            <a:r>
              <a:rPr lang="nl-BE" dirty="0" err="1"/>
              <a:t>the</a:t>
            </a:r>
            <a:r>
              <a:rPr lang="nl-BE" dirty="0"/>
              <a:t> </a:t>
            </a:r>
            <a:r>
              <a:rPr lang="nl-BE" dirty="0" err="1"/>
              <a:t>Flemish</a:t>
            </a:r>
            <a:r>
              <a:rPr lang="nl-BE" dirty="0"/>
              <a:t> </a:t>
            </a:r>
            <a:r>
              <a:rPr lang="nl-BE" dirty="0" err="1"/>
              <a:t>fringe</a:t>
            </a:r>
            <a:r>
              <a:rPr lang="nl-BE" dirty="0"/>
              <a:t> </a:t>
            </a:r>
            <a:r>
              <a:rPr lang="nl-BE" dirty="0" err="1"/>
              <a:t>around</a:t>
            </a:r>
            <a:r>
              <a:rPr lang="nl-BE" dirty="0"/>
              <a:t> Brussels is in </a:t>
            </a:r>
            <a:r>
              <a:rPr lang="nl-BE" dirty="0" err="1"/>
              <a:t>agricultural</a:t>
            </a:r>
            <a:r>
              <a:rPr lang="nl-BE" dirty="0"/>
              <a:t> </a:t>
            </a:r>
            <a:r>
              <a:rPr lang="nl-BE" dirty="0" err="1"/>
              <a:t>use</a:t>
            </a:r>
            <a:r>
              <a:rPr lang="nl-BE" dirty="0"/>
              <a:t>, but we </a:t>
            </a:r>
            <a:r>
              <a:rPr lang="nl-BE" dirty="0" err="1"/>
              <a:t>don’t</a:t>
            </a:r>
            <a:r>
              <a:rPr lang="nl-BE" dirty="0"/>
              <a:t> manage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grow</a:t>
            </a:r>
            <a:r>
              <a:rPr lang="nl-BE" dirty="0"/>
              <a:t> food </a:t>
            </a:r>
            <a:r>
              <a:rPr lang="nl-BE" dirty="0" err="1"/>
              <a:t>for</a:t>
            </a:r>
            <a:r>
              <a:rPr lang="nl-BE" dirty="0"/>
              <a:t> a </a:t>
            </a:r>
            <a:r>
              <a:rPr lang="nl-BE" dirty="0" err="1"/>
              <a:t>nearby</a:t>
            </a:r>
            <a:r>
              <a:rPr lang="nl-BE" dirty="0"/>
              <a:t> market of </a:t>
            </a:r>
            <a:r>
              <a:rPr lang="nl-BE" dirty="0" err="1"/>
              <a:t>approximately</a:t>
            </a:r>
            <a:r>
              <a:rPr lang="nl-BE" dirty="0"/>
              <a:t> 1,5 </a:t>
            </a:r>
            <a:r>
              <a:rPr lang="nl-BE" dirty="0" err="1"/>
              <a:t>million</a:t>
            </a:r>
            <a:r>
              <a:rPr lang="nl-BE" dirty="0"/>
              <a:t> </a:t>
            </a:r>
            <a:r>
              <a:rPr lang="nl-BE" dirty="0" err="1"/>
              <a:t>potential</a:t>
            </a:r>
            <a:r>
              <a:rPr lang="nl-BE" dirty="0"/>
              <a:t> </a:t>
            </a:r>
            <a:r>
              <a:rPr lang="nl-BE" dirty="0" err="1"/>
              <a:t>clients</a:t>
            </a:r>
            <a:endParaRPr lang="nl-BE" dirty="0"/>
          </a:p>
          <a:p>
            <a:endParaRPr lang="nl-BE" dirty="0"/>
          </a:p>
          <a:p>
            <a:r>
              <a:rPr lang="nl-BE" dirty="0"/>
              <a:t>The big </a:t>
            </a:r>
            <a:r>
              <a:rPr lang="nl-BE" dirty="0" err="1"/>
              <a:t>infrastructural</a:t>
            </a:r>
            <a:r>
              <a:rPr lang="nl-BE" dirty="0"/>
              <a:t> </a:t>
            </a:r>
            <a:r>
              <a:rPr lang="nl-BE" dirty="0" err="1"/>
              <a:t>works</a:t>
            </a:r>
            <a:r>
              <a:rPr lang="nl-BE" dirty="0"/>
              <a:t> </a:t>
            </a:r>
            <a:r>
              <a:rPr lang="nl-BE" dirty="0" err="1"/>
              <a:t>that</a:t>
            </a:r>
            <a:r>
              <a:rPr lang="nl-BE" dirty="0"/>
              <a:t> are </a:t>
            </a:r>
            <a:r>
              <a:rPr lang="nl-BE" dirty="0" err="1"/>
              <a:t>being</a:t>
            </a:r>
            <a:r>
              <a:rPr lang="nl-BE" dirty="0"/>
              <a:t> </a:t>
            </a:r>
            <a:r>
              <a:rPr lang="nl-BE" dirty="0" err="1"/>
              <a:t>planned</a:t>
            </a:r>
            <a:r>
              <a:rPr lang="nl-BE" dirty="0"/>
              <a:t> </a:t>
            </a:r>
            <a:r>
              <a:rPr lang="nl-BE" dirty="0" err="1"/>
              <a:t>now</a:t>
            </a:r>
            <a:r>
              <a:rPr lang="nl-BE" dirty="0"/>
              <a:t> are </a:t>
            </a:r>
            <a:r>
              <a:rPr lang="nl-BE" dirty="0" err="1"/>
              <a:t>unique</a:t>
            </a:r>
            <a:r>
              <a:rPr lang="nl-BE" dirty="0"/>
              <a:t> </a:t>
            </a:r>
            <a:r>
              <a:rPr lang="nl-BE" dirty="0" err="1"/>
              <a:t>opportunities</a:t>
            </a:r>
            <a:r>
              <a:rPr lang="nl-BE" dirty="0"/>
              <a:t> </a:t>
            </a:r>
            <a:r>
              <a:rPr lang="nl-BE" dirty="0" err="1"/>
              <a:t>to</a:t>
            </a:r>
            <a:r>
              <a:rPr lang="nl-BE" dirty="0"/>
              <a:t> </a:t>
            </a:r>
            <a:r>
              <a:rPr lang="nl-BE" dirty="0" err="1"/>
              <a:t>find</a:t>
            </a:r>
            <a:r>
              <a:rPr lang="nl-BE" dirty="0"/>
              <a:t> </a:t>
            </a:r>
            <a:r>
              <a:rPr lang="nl-BE" dirty="0" err="1"/>
              <a:t>futureproof</a:t>
            </a:r>
            <a:r>
              <a:rPr lang="nl-BE" dirty="0"/>
              <a:t> </a:t>
            </a:r>
            <a:r>
              <a:rPr lang="nl-BE" dirty="0" err="1"/>
              <a:t>solutions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</a:t>
            </a:r>
            <a:r>
              <a:rPr lang="nl-BE" dirty="0" err="1"/>
              <a:t>the</a:t>
            </a:r>
            <a:r>
              <a:rPr lang="nl-BE" dirty="0"/>
              <a:t> mistakes we made in </a:t>
            </a:r>
            <a:r>
              <a:rPr lang="nl-BE" dirty="0" err="1"/>
              <a:t>the</a:t>
            </a:r>
            <a:r>
              <a:rPr lang="nl-BE" dirty="0"/>
              <a:t> past. </a:t>
            </a:r>
            <a:r>
              <a:rPr lang="nl-BE" dirty="0" err="1"/>
              <a:t>They</a:t>
            </a:r>
            <a:r>
              <a:rPr lang="nl-BE" dirty="0"/>
              <a:t> </a:t>
            </a:r>
            <a:r>
              <a:rPr lang="nl-BE" dirty="0" err="1"/>
              <a:t>can</a:t>
            </a:r>
            <a:r>
              <a:rPr lang="nl-BE" dirty="0"/>
              <a:t> </a:t>
            </a:r>
            <a:r>
              <a:rPr lang="nl-BE" dirty="0" err="1"/>
              <a:t>give</a:t>
            </a:r>
            <a:r>
              <a:rPr lang="nl-BE" dirty="0"/>
              <a:t> </a:t>
            </a:r>
            <a:r>
              <a:rPr lang="nl-BE" dirty="0" err="1"/>
              <a:t>us</a:t>
            </a:r>
            <a:r>
              <a:rPr lang="nl-BE" dirty="0"/>
              <a:t> hope on a </a:t>
            </a:r>
            <a:r>
              <a:rPr lang="nl-BE" dirty="0" err="1"/>
              <a:t>qualitative</a:t>
            </a:r>
            <a:r>
              <a:rPr lang="nl-BE" dirty="0"/>
              <a:t> </a:t>
            </a:r>
            <a:r>
              <a:rPr lang="nl-BE" dirty="0" err="1"/>
              <a:t>future</a:t>
            </a:r>
            <a:r>
              <a:rPr lang="nl-BE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15854647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6F16A51-9265-408A-91FB-E178A84FB6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23" t="10442" r="17751" b="9733"/>
          <a:stretch/>
        </p:blipFill>
        <p:spPr>
          <a:xfrm>
            <a:off x="2015208" y="30440"/>
            <a:ext cx="6229200" cy="6669359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2</a:t>
            </a:fld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44BED48-B44C-4506-9F8F-16E61DBBD880}"/>
              </a:ext>
            </a:extLst>
          </p:cNvPr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t="11906" b="9628"/>
          <a:stretch/>
        </p:blipFill>
        <p:spPr>
          <a:xfrm>
            <a:off x="1259632" y="30438"/>
            <a:ext cx="7776864" cy="679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2143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3FCA400E-C4E4-433B-ADDA-CAE1A6B20BF6}"/>
              </a:ext>
            </a:extLst>
          </p:cNvPr>
          <p:cNvPicPr/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07704" y="0"/>
            <a:ext cx="6480720" cy="684162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dirty="0"/>
              <a:t>VLAAMSE LANDMAATSCHAPPIJ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3</a:t>
            </a:fld>
            <a:endParaRPr lang="nl-BE" dirty="0"/>
          </a:p>
        </p:txBody>
      </p:sp>
      <p:sp>
        <p:nvSpPr>
          <p:cNvPr id="7" name="Tijdelijke aanduiding voor inhoud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nl-BE" dirty="0"/>
              <a:t>48.000 hectares</a:t>
            </a:r>
          </a:p>
          <a:p>
            <a:r>
              <a:rPr lang="nl-BE" dirty="0"/>
              <a:t>400.000 </a:t>
            </a:r>
            <a:r>
              <a:rPr lang="nl-BE" dirty="0" err="1"/>
              <a:t>inhabitants</a:t>
            </a:r>
            <a:endParaRPr lang="nl-BE" dirty="0"/>
          </a:p>
          <a:p>
            <a:r>
              <a:rPr lang="nl-BE" dirty="0"/>
              <a:t>6 </a:t>
            </a:r>
            <a:r>
              <a:rPr lang="nl-BE" dirty="0" err="1"/>
              <a:t>municipalities</a:t>
            </a:r>
            <a:r>
              <a:rPr lang="nl-BE" dirty="0"/>
              <a:t> </a:t>
            </a:r>
            <a:r>
              <a:rPr lang="nl-BE" dirty="0" err="1"/>
              <a:t>with</a:t>
            </a:r>
            <a:r>
              <a:rPr lang="nl-BE" dirty="0"/>
              <a:t> </a:t>
            </a:r>
            <a:r>
              <a:rPr lang="nl-BE" dirty="0" err="1"/>
              <a:t>facilities</a:t>
            </a:r>
            <a:r>
              <a:rPr lang="nl-BE" dirty="0"/>
              <a:t> </a:t>
            </a:r>
            <a:r>
              <a:rPr lang="nl-BE" dirty="0" err="1"/>
              <a:t>for</a:t>
            </a:r>
            <a:r>
              <a:rPr lang="nl-BE" dirty="0"/>
              <a:t> French </a:t>
            </a:r>
            <a:r>
              <a:rPr lang="nl-BE" dirty="0" err="1"/>
              <a:t>speaking</a:t>
            </a:r>
            <a:r>
              <a:rPr lang="nl-BE" dirty="0"/>
              <a:t> </a:t>
            </a:r>
            <a:r>
              <a:rPr lang="nl-BE" dirty="0" err="1"/>
              <a:t>inhabitants</a:t>
            </a:r>
            <a:endParaRPr lang="nl-BE" dirty="0"/>
          </a:p>
          <a:p>
            <a:r>
              <a:rPr lang="nl-BE" dirty="0"/>
              <a:t>16.000 hectares of </a:t>
            </a:r>
            <a:r>
              <a:rPr lang="nl-BE" dirty="0" err="1"/>
              <a:t>agricultural</a:t>
            </a:r>
            <a:r>
              <a:rPr lang="nl-BE" dirty="0"/>
              <a:t> land</a:t>
            </a:r>
          </a:p>
          <a:p>
            <a:r>
              <a:rPr lang="nl-BE" dirty="0" err="1"/>
              <a:t>Occupated</a:t>
            </a:r>
            <a:r>
              <a:rPr lang="nl-BE" dirty="0"/>
              <a:t> open </a:t>
            </a:r>
            <a:r>
              <a:rPr lang="nl-BE" dirty="0" err="1"/>
              <a:t>space</a:t>
            </a:r>
            <a:r>
              <a:rPr lang="nl-BE" dirty="0"/>
              <a:t>: 47% (Flanders: 33%)</a:t>
            </a:r>
          </a:p>
          <a:p>
            <a:r>
              <a:rPr lang="nl-BE" dirty="0"/>
              <a:t>Hard </a:t>
            </a:r>
            <a:r>
              <a:rPr lang="nl-BE" dirty="0" err="1"/>
              <a:t>surface</a:t>
            </a:r>
            <a:r>
              <a:rPr lang="nl-BE" dirty="0"/>
              <a:t>: 19% (Flanders: 14%)</a:t>
            </a:r>
          </a:p>
          <a:p>
            <a:r>
              <a:rPr lang="nl-BE" dirty="0"/>
              <a:t>Drogenbos: worst in Flanders </a:t>
            </a:r>
            <a:r>
              <a:rPr lang="nl-BE" dirty="0">
                <a:sym typeface="Wingdings" panose="05000000000000000000" pitchFamily="2" charset="2"/>
              </a:rPr>
              <a:t> </a:t>
            </a:r>
            <a:r>
              <a:rPr lang="nl-BE" dirty="0" err="1">
                <a:sym typeface="Wingdings" panose="05000000000000000000" pitchFamily="2" charset="2"/>
              </a:rPr>
              <a:t>oop</a:t>
            </a:r>
            <a:r>
              <a:rPr lang="nl-BE" dirty="0">
                <a:sym typeface="Wingdings" panose="05000000000000000000" pitchFamily="2" charset="2"/>
              </a:rPr>
              <a:t> 84% - </a:t>
            </a:r>
            <a:r>
              <a:rPr lang="nl-BE" dirty="0" err="1">
                <a:sym typeface="Wingdings" panose="05000000000000000000" pitchFamily="2" charset="2"/>
              </a:rPr>
              <a:t>hs</a:t>
            </a:r>
            <a:r>
              <a:rPr lang="nl-BE" dirty="0">
                <a:sym typeface="Wingdings" panose="05000000000000000000" pitchFamily="2" charset="2"/>
              </a:rPr>
              <a:t> 53%</a:t>
            </a:r>
          </a:p>
          <a:p>
            <a:r>
              <a:rPr lang="nl-BE" dirty="0">
                <a:sym typeface="Wingdings" panose="05000000000000000000" pitchFamily="2" charset="2"/>
              </a:rPr>
              <a:t>Daily </a:t>
            </a:r>
            <a:r>
              <a:rPr lang="nl-BE" dirty="0" err="1">
                <a:sym typeface="Wingdings" panose="05000000000000000000" pitchFamily="2" charset="2"/>
              </a:rPr>
              <a:t>loss</a:t>
            </a:r>
            <a:r>
              <a:rPr lang="nl-BE" dirty="0">
                <a:sym typeface="Wingdings" panose="05000000000000000000" pitchFamily="2" charset="2"/>
              </a:rPr>
              <a:t> of open </a:t>
            </a:r>
            <a:r>
              <a:rPr lang="nl-BE" dirty="0" err="1">
                <a:sym typeface="Wingdings" panose="05000000000000000000" pitchFamily="2" charset="2"/>
              </a:rPr>
              <a:t>space</a:t>
            </a:r>
            <a:r>
              <a:rPr lang="nl-BE" dirty="0">
                <a:sym typeface="Wingdings" panose="05000000000000000000" pitchFamily="2" charset="2"/>
              </a:rPr>
              <a:t>: 2.747 m² (1 ha </a:t>
            </a:r>
            <a:r>
              <a:rPr lang="nl-BE" dirty="0" err="1">
                <a:sym typeface="Wingdings" panose="05000000000000000000" pitchFamily="2" charset="2"/>
              </a:rPr>
              <a:t>every</a:t>
            </a:r>
            <a:r>
              <a:rPr lang="nl-BE" dirty="0">
                <a:sym typeface="Wingdings" panose="05000000000000000000" pitchFamily="2" charset="2"/>
              </a:rPr>
              <a:t> 4 </a:t>
            </a:r>
            <a:r>
              <a:rPr lang="nl-BE" dirty="0" err="1">
                <a:sym typeface="Wingdings" panose="05000000000000000000" pitchFamily="2" charset="2"/>
              </a:rPr>
              <a:t>days</a:t>
            </a:r>
            <a:r>
              <a:rPr lang="nl-BE" dirty="0">
                <a:sym typeface="Wingdings" panose="05000000000000000000" pitchFamily="2" charset="2"/>
              </a:rPr>
              <a:t>)</a:t>
            </a:r>
          </a:p>
          <a:p>
            <a:r>
              <a:rPr lang="nl-BE" dirty="0" err="1">
                <a:sym typeface="Wingdings" panose="05000000000000000000" pitchFamily="2" charset="2"/>
              </a:rPr>
              <a:t>Number</a:t>
            </a:r>
            <a:r>
              <a:rPr lang="nl-BE" dirty="0">
                <a:sym typeface="Wingdings" panose="05000000000000000000" pitchFamily="2" charset="2"/>
              </a:rPr>
              <a:t> </a:t>
            </a:r>
            <a:r>
              <a:rPr lang="nl-BE" dirty="0" err="1">
                <a:sym typeface="Wingdings" panose="05000000000000000000" pitchFamily="2" charset="2"/>
              </a:rPr>
              <a:t>one</a:t>
            </a:r>
            <a:r>
              <a:rPr lang="nl-BE" dirty="0">
                <a:sym typeface="Wingdings" panose="05000000000000000000" pitchFamily="2" charset="2"/>
              </a:rPr>
              <a:t> in Europe in </a:t>
            </a:r>
            <a:r>
              <a:rPr lang="nl-BE" dirty="0" err="1">
                <a:sym typeface="Wingdings" panose="05000000000000000000" pitchFamily="2" charset="2"/>
              </a:rPr>
              <a:t>hours</a:t>
            </a:r>
            <a:r>
              <a:rPr lang="nl-BE" dirty="0">
                <a:sym typeface="Wingdings" panose="05000000000000000000" pitchFamily="2" charset="2"/>
              </a:rPr>
              <a:t> lost in traffic jams</a:t>
            </a:r>
            <a:endParaRPr lang="nl-BE" dirty="0"/>
          </a:p>
          <a:p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634616047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 dirty="0"/>
              <a:t>VLAAMSE LANDMAATSCHAPPIJ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4</a:t>
            </a:fld>
            <a:endParaRPr lang="nl-BE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E407740F-0CF6-4D2F-87D5-72E0A1FEF1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288" t="13080" r="18500" b="2531"/>
          <a:stretch/>
        </p:blipFill>
        <p:spPr>
          <a:xfrm>
            <a:off x="423558" y="260648"/>
            <a:ext cx="7820849" cy="633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6123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5</a:t>
            </a:fld>
            <a:endParaRPr lang="nl-BE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44BED48-B44C-4506-9F8F-16E61DBBD880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07704" y="0"/>
            <a:ext cx="6480720" cy="6841621"/>
          </a:xfrm>
          <a:prstGeom prst="rect">
            <a:avLst/>
          </a:prstGeom>
        </p:spPr>
      </p:pic>
      <p:sp>
        <p:nvSpPr>
          <p:cNvPr id="10" name="Titel 9">
            <a:extLst>
              <a:ext uri="{FF2B5EF4-FFF2-40B4-BE49-F238E27FC236}">
                <a16:creationId xmlns:a16="http://schemas.microsoft.com/office/drawing/2014/main" id="{A3BDAAA1-0AA2-4E79-8644-2FB1A027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pSp>
        <p:nvGrpSpPr>
          <p:cNvPr id="13" name="Groep 12">
            <a:extLst>
              <a:ext uri="{FF2B5EF4-FFF2-40B4-BE49-F238E27FC236}">
                <a16:creationId xmlns:a16="http://schemas.microsoft.com/office/drawing/2014/main" id="{2EBB9D9A-E059-46E8-9D49-D578278A11E0}"/>
              </a:ext>
            </a:extLst>
          </p:cNvPr>
          <p:cNvGrpSpPr/>
          <p:nvPr/>
        </p:nvGrpSpPr>
        <p:grpSpPr>
          <a:xfrm>
            <a:off x="5723467" y="2077000"/>
            <a:ext cx="2088444" cy="2811089"/>
            <a:chOff x="5723467" y="2077000"/>
            <a:chExt cx="2088444" cy="2811089"/>
          </a:xfrm>
        </p:grpSpPr>
        <p:sp>
          <p:nvSpPr>
            <p:cNvPr id="7" name="Vrije vorm: vorm 6">
              <a:extLst>
                <a:ext uri="{FF2B5EF4-FFF2-40B4-BE49-F238E27FC236}">
                  <a16:creationId xmlns:a16="http://schemas.microsoft.com/office/drawing/2014/main" id="{81C5A012-B630-4AB9-86F2-A7B5769B5C22}"/>
                </a:ext>
              </a:extLst>
            </p:cNvPr>
            <p:cNvSpPr/>
            <p:nvPr/>
          </p:nvSpPr>
          <p:spPr>
            <a:xfrm>
              <a:off x="5723467" y="2077000"/>
              <a:ext cx="2088444" cy="2811089"/>
            </a:xfrm>
            <a:custGeom>
              <a:avLst/>
              <a:gdLst>
                <a:gd name="connsiteX0" fmla="*/ 598311 w 2088444"/>
                <a:gd name="connsiteY0" fmla="*/ 11444 h 2811089"/>
                <a:gd name="connsiteX1" fmla="*/ 428977 w 2088444"/>
                <a:gd name="connsiteY1" fmla="*/ 11444 h 2811089"/>
                <a:gd name="connsiteX2" fmla="*/ 349955 w 2088444"/>
                <a:gd name="connsiteY2" fmla="*/ 45311 h 2811089"/>
                <a:gd name="connsiteX3" fmla="*/ 316089 w 2088444"/>
                <a:gd name="connsiteY3" fmla="*/ 56600 h 2811089"/>
                <a:gd name="connsiteX4" fmla="*/ 180622 w 2088444"/>
                <a:gd name="connsiteY4" fmla="*/ 67889 h 2811089"/>
                <a:gd name="connsiteX5" fmla="*/ 169333 w 2088444"/>
                <a:gd name="connsiteY5" fmla="*/ 101756 h 2811089"/>
                <a:gd name="connsiteX6" fmla="*/ 158044 w 2088444"/>
                <a:gd name="connsiteY6" fmla="*/ 146911 h 2811089"/>
                <a:gd name="connsiteX7" fmla="*/ 124177 w 2088444"/>
                <a:gd name="connsiteY7" fmla="*/ 180778 h 2811089"/>
                <a:gd name="connsiteX8" fmla="*/ 45155 w 2088444"/>
                <a:gd name="connsiteY8" fmla="*/ 237222 h 2811089"/>
                <a:gd name="connsiteX9" fmla="*/ 33866 w 2088444"/>
                <a:gd name="connsiteY9" fmla="*/ 304956 h 2811089"/>
                <a:gd name="connsiteX10" fmla="*/ 11289 w 2088444"/>
                <a:gd name="connsiteY10" fmla="*/ 338822 h 2811089"/>
                <a:gd name="connsiteX11" fmla="*/ 0 w 2088444"/>
                <a:gd name="connsiteY11" fmla="*/ 372689 h 2811089"/>
                <a:gd name="connsiteX12" fmla="*/ 67733 w 2088444"/>
                <a:gd name="connsiteY12" fmla="*/ 440422 h 2811089"/>
                <a:gd name="connsiteX13" fmla="*/ 90311 w 2088444"/>
                <a:gd name="connsiteY13" fmla="*/ 474289 h 2811089"/>
                <a:gd name="connsiteX14" fmla="*/ 146755 w 2088444"/>
                <a:gd name="connsiteY14" fmla="*/ 542022 h 2811089"/>
                <a:gd name="connsiteX15" fmla="*/ 158044 w 2088444"/>
                <a:gd name="connsiteY15" fmla="*/ 575889 h 2811089"/>
                <a:gd name="connsiteX16" fmla="*/ 191911 w 2088444"/>
                <a:gd name="connsiteY16" fmla="*/ 643622 h 2811089"/>
                <a:gd name="connsiteX17" fmla="*/ 180622 w 2088444"/>
                <a:gd name="connsiteY17" fmla="*/ 677489 h 2811089"/>
                <a:gd name="connsiteX18" fmla="*/ 146755 w 2088444"/>
                <a:gd name="connsiteY18" fmla="*/ 745222 h 2811089"/>
                <a:gd name="connsiteX19" fmla="*/ 180622 w 2088444"/>
                <a:gd name="connsiteY19" fmla="*/ 846822 h 2811089"/>
                <a:gd name="connsiteX20" fmla="*/ 191911 w 2088444"/>
                <a:gd name="connsiteY20" fmla="*/ 880689 h 2811089"/>
                <a:gd name="connsiteX21" fmla="*/ 214489 w 2088444"/>
                <a:gd name="connsiteY21" fmla="*/ 914556 h 2811089"/>
                <a:gd name="connsiteX22" fmla="*/ 225777 w 2088444"/>
                <a:gd name="connsiteY22" fmla="*/ 971000 h 2811089"/>
                <a:gd name="connsiteX23" fmla="*/ 158044 w 2088444"/>
                <a:gd name="connsiteY23" fmla="*/ 982289 h 2811089"/>
                <a:gd name="connsiteX24" fmla="*/ 112889 w 2088444"/>
                <a:gd name="connsiteY24" fmla="*/ 1117756 h 2811089"/>
                <a:gd name="connsiteX25" fmla="*/ 79022 w 2088444"/>
                <a:gd name="connsiteY25" fmla="*/ 1185489 h 2811089"/>
                <a:gd name="connsiteX26" fmla="*/ 90311 w 2088444"/>
                <a:gd name="connsiteY26" fmla="*/ 1253222 h 2811089"/>
                <a:gd name="connsiteX27" fmla="*/ 158044 w 2088444"/>
                <a:gd name="connsiteY27" fmla="*/ 1388689 h 2811089"/>
                <a:gd name="connsiteX28" fmla="*/ 191911 w 2088444"/>
                <a:gd name="connsiteY28" fmla="*/ 1411267 h 2811089"/>
                <a:gd name="connsiteX29" fmla="*/ 225777 w 2088444"/>
                <a:gd name="connsiteY29" fmla="*/ 1422556 h 2811089"/>
                <a:gd name="connsiteX30" fmla="*/ 327377 w 2088444"/>
                <a:gd name="connsiteY30" fmla="*/ 1433844 h 2811089"/>
                <a:gd name="connsiteX31" fmla="*/ 395111 w 2088444"/>
                <a:gd name="connsiteY31" fmla="*/ 1456422 h 2811089"/>
                <a:gd name="connsiteX32" fmla="*/ 428977 w 2088444"/>
                <a:gd name="connsiteY32" fmla="*/ 1479000 h 2811089"/>
                <a:gd name="connsiteX33" fmla="*/ 462844 w 2088444"/>
                <a:gd name="connsiteY33" fmla="*/ 1490289 h 2811089"/>
                <a:gd name="connsiteX34" fmla="*/ 530577 w 2088444"/>
                <a:gd name="connsiteY34" fmla="*/ 1546733 h 2811089"/>
                <a:gd name="connsiteX35" fmla="*/ 564444 w 2088444"/>
                <a:gd name="connsiteY35" fmla="*/ 1569311 h 2811089"/>
                <a:gd name="connsiteX36" fmla="*/ 587022 w 2088444"/>
                <a:gd name="connsiteY36" fmla="*/ 1637044 h 2811089"/>
                <a:gd name="connsiteX37" fmla="*/ 632177 w 2088444"/>
                <a:gd name="connsiteY37" fmla="*/ 1704778 h 2811089"/>
                <a:gd name="connsiteX38" fmla="*/ 666044 w 2088444"/>
                <a:gd name="connsiteY38" fmla="*/ 1772511 h 2811089"/>
                <a:gd name="connsiteX39" fmla="*/ 654755 w 2088444"/>
                <a:gd name="connsiteY39" fmla="*/ 1840244 h 2811089"/>
                <a:gd name="connsiteX40" fmla="*/ 609600 w 2088444"/>
                <a:gd name="connsiteY40" fmla="*/ 1907978 h 2811089"/>
                <a:gd name="connsiteX41" fmla="*/ 643466 w 2088444"/>
                <a:gd name="connsiteY41" fmla="*/ 2088600 h 2811089"/>
                <a:gd name="connsiteX42" fmla="*/ 654755 w 2088444"/>
                <a:gd name="connsiteY42" fmla="*/ 2122467 h 2811089"/>
                <a:gd name="connsiteX43" fmla="*/ 688622 w 2088444"/>
                <a:gd name="connsiteY43" fmla="*/ 2145044 h 2811089"/>
                <a:gd name="connsiteX44" fmla="*/ 699911 w 2088444"/>
                <a:gd name="connsiteY44" fmla="*/ 2178911 h 2811089"/>
                <a:gd name="connsiteX45" fmla="*/ 745066 w 2088444"/>
                <a:gd name="connsiteY45" fmla="*/ 2246644 h 2811089"/>
                <a:gd name="connsiteX46" fmla="*/ 587022 w 2088444"/>
                <a:gd name="connsiteY46" fmla="*/ 2257933 h 2811089"/>
                <a:gd name="connsiteX47" fmla="*/ 553155 w 2088444"/>
                <a:gd name="connsiteY47" fmla="*/ 2291800 h 2811089"/>
                <a:gd name="connsiteX48" fmla="*/ 485422 w 2088444"/>
                <a:gd name="connsiteY48" fmla="*/ 2336956 h 2811089"/>
                <a:gd name="connsiteX49" fmla="*/ 428977 w 2088444"/>
                <a:gd name="connsiteY49" fmla="*/ 2438556 h 2811089"/>
                <a:gd name="connsiteX50" fmla="*/ 462844 w 2088444"/>
                <a:gd name="connsiteY50" fmla="*/ 2517578 h 2811089"/>
                <a:gd name="connsiteX51" fmla="*/ 508000 w 2088444"/>
                <a:gd name="connsiteY51" fmla="*/ 2585311 h 2811089"/>
                <a:gd name="connsiteX52" fmla="*/ 541866 w 2088444"/>
                <a:gd name="connsiteY52" fmla="*/ 2596600 h 2811089"/>
                <a:gd name="connsiteX53" fmla="*/ 575733 w 2088444"/>
                <a:gd name="connsiteY53" fmla="*/ 2619178 h 2811089"/>
                <a:gd name="connsiteX54" fmla="*/ 677333 w 2088444"/>
                <a:gd name="connsiteY54" fmla="*/ 2664333 h 2811089"/>
                <a:gd name="connsiteX55" fmla="*/ 699911 w 2088444"/>
                <a:gd name="connsiteY55" fmla="*/ 2698200 h 2811089"/>
                <a:gd name="connsiteX56" fmla="*/ 733777 w 2088444"/>
                <a:gd name="connsiteY56" fmla="*/ 2720778 h 2811089"/>
                <a:gd name="connsiteX57" fmla="*/ 767644 w 2088444"/>
                <a:gd name="connsiteY57" fmla="*/ 2788511 h 2811089"/>
                <a:gd name="connsiteX58" fmla="*/ 835377 w 2088444"/>
                <a:gd name="connsiteY58" fmla="*/ 2811089 h 2811089"/>
                <a:gd name="connsiteX59" fmla="*/ 925689 w 2088444"/>
                <a:gd name="connsiteY59" fmla="*/ 2732067 h 2811089"/>
                <a:gd name="connsiteX60" fmla="*/ 993422 w 2088444"/>
                <a:gd name="connsiteY60" fmla="*/ 2709489 h 2811089"/>
                <a:gd name="connsiteX61" fmla="*/ 1095022 w 2088444"/>
                <a:gd name="connsiteY61" fmla="*/ 2653044 h 2811089"/>
                <a:gd name="connsiteX62" fmla="*/ 1151466 w 2088444"/>
                <a:gd name="connsiteY62" fmla="*/ 2641756 h 2811089"/>
                <a:gd name="connsiteX63" fmla="*/ 1219200 w 2088444"/>
                <a:gd name="connsiteY63" fmla="*/ 2619178 h 2811089"/>
                <a:gd name="connsiteX64" fmla="*/ 1332089 w 2088444"/>
                <a:gd name="connsiteY64" fmla="*/ 2630467 h 2811089"/>
                <a:gd name="connsiteX65" fmla="*/ 1467555 w 2088444"/>
                <a:gd name="connsiteY65" fmla="*/ 2653044 h 2811089"/>
                <a:gd name="connsiteX66" fmla="*/ 1524000 w 2088444"/>
                <a:gd name="connsiteY66" fmla="*/ 2607889 h 2811089"/>
                <a:gd name="connsiteX67" fmla="*/ 1557866 w 2088444"/>
                <a:gd name="connsiteY67" fmla="*/ 2619178 h 2811089"/>
                <a:gd name="connsiteX68" fmla="*/ 1693333 w 2088444"/>
                <a:gd name="connsiteY68" fmla="*/ 2596600 h 2811089"/>
                <a:gd name="connsiteX69" fmla="*/ 1794933 w 2088444"/>
                <a:gd name="connsiteY69" fmla="*/ 2540156 h 2811089"/>
                <a:gd name="connsiteX70" fmla="*/ 1862666 w 2088444"/>
                <a:gd name="connsiteY70" fmla="*/ 2495000 h 2811089"/>
                <a:gd name="connsiteX71" fmla="*/ 1907822 w 2088444"/>
                <a:gd name="connsiteY71" fmla="*/ 2427267 h 2811089"/>
                <a:gd name="connsiteX72" fmla="*/ 1975555 w 2088444"/>
                <a:gd name="connsiteY72" fmla="*/ 2382111 h 2811089"/>
                <a:gd name="connsiteX73" fmla="*/ 2009422 w 2088444"/>
                <a:gd name="connsiteY73" fmla="*/ 2359533 h 2811089"/>
                <a:gd name="connsiteX74" fmla="*/ 2077155 w 2088444"/>
                <a:gd name="connsiteY74" fmla="*/ 2325667 h 2811089"/>
                <a:gd name="connsiteX75" fmla="*/ 2088444 w 2088444"/>
                <a:gd name="connsiteY75" fmla="*/ 2291800 h 2811089"/>
                <a:gd name="connsiteX76" fmla="*/ 2065866 w 2088444"/>
                <a:gd name="connsiteY76" fmla="*/ 2122467 h 2811089"/>
                <a:gd name="connsiteX77" fmla="*/ 2043289 w 2088444"/>
                <a:gd name="connsiteY77" fmla="*/ 2088600 h 2811089"/>
                <a:gd name="connsiteX78" fmla="*/ 2032000 w 2088444"/>
                <a:gd name="connsiteY78" fmla="*/ 2054733 h 2811089"/>
                <a:gd name="connsiteX79" fmla="*/ 1975555 w 2088444"/>
                <a:gd name="connsiteY79" fmla="*/ 1987000 h 2811089"/>
                <a:gd name="connsiteX80" fmla="*/ 1964266 w 2088444"/>
                <a:gd name="connsiteY80" fmla="*/ 1953133 h 2811089"/>
                <a:gd name="connsiteX81" fmla="*/ 1941689 w 2088444"/>
                <a:gd name="connsiteY81" fmla="*/ 1919267 h 2811089"/>
                <a:gd name="connsiteX82" fmla="*/ 1919111 w 2088444"/>
                <a:gd name="connsiteY82" fmla="*/ 1840244 h 2811089"/>
                <a:gd name="connsiteX83" fmla="*/ 1817511 w 2088444"/>
                <a:gd name="connsiteY83" fmla="*/ 1749933 h 2811089"/>
                <a:gd name="connsiteX84" fmla="*/ 1806222 w 2088444"/>
                <a:gd name="connsiteY84" fmla="*/ 1716067 h 2811089"/>
                <a:gd name="connsiteX85" fmla="*/ 1761066 w 2088444"/>
                <a:gd name="connsiteY85" fmla="*/ 1648333 h 2811089"/>
                <a:gd name="connsiteX86" fmla="*/ 1738489 w 2088444"/>
                <a:gd name="connsiteY86" fmla="*/ 1614467 h 2811089"/>
                <a:gd name="connsiteX87" fmla="*/ 1715911 w 2088444"/>
                <a:gd name="connsiteY87" fmla="*/ 1580600 h 2811089"/>
                <a:gd name="connsiteX88" fmla="*/ 1670755 w 2088444"/>
                <a:gd name="connsiteY88" fmla="*/ 1512867 h 2811089"/>
                <a:gd name="connsiteX89" fmla="*/ 1659466 w 2088444"/>
                <a:gd name="connsiteY89" fmla="*/ 1479000 h 2811089"/>
                <a:gd name="connsiteX90" fmla="*/ 1614311 w 2088444"/>
                <a:gd name="connsiteY90" fmla="*/ 1411267 h 2811089"/>
                <a:gd name="connsiteX91" fmla="*/ 1591733 w 2088444"/>
                <a:gd name="connsiteY91" fmla="*/ 1343533 h 2811089"/>
                <a:gd name="connsiteX92" fmla="*/ 1580444 w 2088444"/>
                <a:gd name="connsiteY92" fmla="*/ 1309667 h 2811089"/>
                <a:gd name="connsiteX93" fmla="*/ 1546577 w 2088444"/>
                <a:gd name="connsiteY93" fmla="*/ 1275800 h 2811089"/>
                <a:gd name="connsiteX94" fmla="*/ 1512711 w 2088444"/>
                <a:gd name="connsiteY94" fmla="*/ 1253222 h 2811089"/>
                <a:gd name="connsiteX95" fmla="*/ 1478844 w 2088444"/>
                <a:gd name="connsiteY95" fmla="*/ 1241933 h 2811089"/>
                <a:gd name="connsiteX96" fmla="*/ 1422400 w 2088444"/>
                <a:gd name="connsiteY96" fmla="*/ 1174200 h 2811089"/>
                <a:gd name="connsiteX97" fmla="*/ 1365955 w 2088444"/>
                <a:gd name="connsiteY97" fmla="*/ 1106467 h 2811089"/>
                <a:gd name="connsiteX98" fmla="*/ 1354666 w 2088444"/>
                <a:gd name="connsiteY98" fmla="*/ 1072600 h 2811089"/>
                <a:gd name="connsiteX99" fmla="*/ 1298222 w 2088444"/>
                <a:gd name="connsiteY99" fmla="*/ 1004867 h 2811089"/>
                <a:gd name="connsiteX100" fmla="*/ 1275644 w 2088444"/>
                <a:gd name="connsiteY100" fmla="*/ 937133 h 2811089"/>
                <a:gd name="connsiteX101" fmla="*/ 1264355 w 2088444"/>
                <a:gd name="connsiteY101" fmla="*/ 903267 h 2811089"/>
                <a:gd name="connsiteX102" fmla="*/ 1241777 w 2088444"/>
                <a:gd name="connsiteY102" fmla="*/ 779089 h 2811089"/>
                <a:gd name="connsiteX103" fmla="*/ 1230489 w 2088444"/>
                <a:gd name="connsiteY103" fmla="*/ 733933 h 2811089"/>
                <a:gd name="connsiteX104" fmla="*/ 1196622 w 2088444"/>
                <a:gd name="connsiteY104" fmla="*/ 711356 h 2811089"/>
                <a:gd name="connsiteX105" fmla="*/ 1128889 w 2088444"/>
                <a:gd name="connsiteY105" fmla="*/ 654911 h 2811089"/>
                <a:gd name="connsiteX106" fmla="*/ 1095022 w 2088444"/>
                <a:gd name="connsiteY106" fmla="*/ 666200 h 2811089"/>
                <a:gd name="connsiteX107" fmla="*/ 1027289 w 2088444"/>
                <a:gd name="connsiteY107" fmla="*/ 700067 h 2811089"/>
                <a:gd name="connsiteX108" fmla="*/ 993422 w 2088444"/>
                <a:gd name="connsiteY108" fmla="*/ 688778 h 2811089"/>
                <a:gd name="connsiteX109" fmla="*/ 970844 w 2088444"/>
                <a:gd name="connsiteY109" fmla="*/ 621044 h 2811089"/>
                <a:gd name="connsiteX110" fmla="*/ 948266 w 2088444"/>
                <a:gd name="connsiteY110" fmla="*/ 553311 h 2811089"/>
                <a:gd name="connsiteX111" fmla="*/ 936977 w 2088444"/>
                <a:gd name="connsiteY111" fmla="*/ 519444 h 2811089"/>
                <a:gd name="connsiteX112" fmla="*/ 925689 w 2088444"/>
                <a:gd name="connsiteY112" fmla="*/ 463000 h 2811089"/>
                <a:gd name="connsiteX113" fmla="*/ 812800 w 2088444"/>
                <a:gd name="connsiteY113" fmla="*/ 474289 h 2811089"/>
                <a:gd name="connsiteX114" fmla="*/ 778933 w 2088444"/>
                <a:gd name="connsiteY114" fmla="*/ 485578 h 2811089"/>
                <a:gd name="connsiteX115" fmla="*/ 677333 w 2088444"/>
                <a:gd name="connsiteY115" fmla="*/ 508156 h 2811089"/>
                <a:gd name="connsiteX116" fmla="*/ 643466 w 2088444"/>
                <a:gd name="connsiteY116" fmla="*/ 496867 h 2811089"/>
                <a:gd name="connsiteX117" fmla="*/ 598311 w 2088444"/>
                <a:gd name="connsiteY117" fmla="*/ 429133 h 2811089"/>
                <a:gd name="connsiteX118" fmla="*/ 575733 w 2088444"/>
                <a:gd name="connsiteY118" fmla="*/ 395267 h 2811089"/>
                <a:gd name="connsiteX119" fmla="*/ 541866 w 2088444"/>
                <a:gd name="connsiteY119" fmla="*/ 372689 h 2811089"/>
                <a:gd name="connsiteX120" fmla="*/ 519289 w 2088444"/>
                <a:gd name="connsiteY120" fmla="*/ 338822 h 2811089"/>
                <a:gd name="connsiteX121" fmla="*/ 519289 w 2088444"/>
                <a:gd name="connsiteY121" fmla="*/ 214644 h 2811089"/>
                <a:gd name="connsiteX122" fmla="*/ 530577 w 2088444"/>
                <a:gd name="connsiteY122" fmla="*/ 180778 h 2811089"/>
                <a:gd name="connsiteX123" fmla="*/ 564444 w 2088444"/>
                <a:gd name="connsiteY123" fmla="*/ 158200 h 2811089"/>
                <a:gd name="connsiteX124" fmla="*/ 598311 w 2088444"/>
                <a:gd name="connsiteY124" fmla="*/ 90467 h 2811089"/>
                <a:gd name="connsiteX125" fmla="*/ 598311 w 2088444"/>
                <a:gd name="connsiteY125" fmla="*/ 11444 h 2811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</a:cxnLst>
              <a:rect l="l" t="t" r="r" b="b"/>
              <a:pathLst>
                <a:path w="2088444" h="2811089">
                  <a:moveTo>
                    <a:pt x="598311" y="11444"/>
                  </a:moveTo>
                  <a:cubicBezTo>
                    <a:pt x="570089" y="-1727"/>
                    <a:pt x="540872" y="-5770"/>
                    <a:pt x="428977" y="11444"/>
                  </a:cubicBezTo>
                  <a:cubicBezTo>
                    <a:pt x="401447" y="15679"/>
                    <a:pt x="374215" y="34914"/>
                    <a:pt x="349955" y="45311"/>
                  </a:cubicBezTo>
                  <a:cubicBezTo>
                    <a:pt x="339018" y="49998"/>
                    <a:pt x="327884" y="55027"/>
                    <a:pt x="316089" y="56600"/>
                  </a:cubicBezTo>
                  <a:cubicBezTo>
                    <a:pt x="271174" y="62589"/>
                    <a:pt x="225778" y="64126"/>
                    <a:pt x="180622" y="67889"/>
                  </a:cubicBezTo>
                  <a:cubicBezTo>
                    <a:pt x="176859" y="79178"/>
                    <a:pt x="172602" y="90314"/>
                    <a:pt x="169333" y="101756"/>
                  </a:cubicBezTo>
                  <a:cubicBezTo>
                    <a:pt x="165071" y="116674"/>
                    <a:pt x="165742" y="133440"/>
                    <a:pt x="158044" y="146911"/>
                  </a:cubicBezTo>
                  <a:cubicBezTo>
                    <a:pt x="150123" y="160773"/>
                    <a:pt x="136299" y="170388"/>
                    <a:pt x="124177" y="180778"/>
                  </a:cubicBezTo>
                  <a:cubicBezTo>
                    <a:pt x="99674" y="201780"/>
                    <a:pt x="71956" y="219354"/>
                    <a:pt x="45155" y="237222"/>
                  </a:cubicBezTo>
                  <a:cubicBezTo>
                    <a:pt x="41392" y="259800"/>
                    <a:pt x="41104" y="283241"/>
                    <a:pt x="33866" y="304956"/>
                  </a:cubicBezTo>
                  <a:cubicBezTo>
                    <a:pt x="29576" y="317827"/>
                    <a:pt x="17356" y="326687"/>
                    <a:pt x="11289" y="338822"/>
                  </a:cubicBezTo>
                  <a:cubicBezTo>
                    <a:pt x="5967" y="349465"/>
                    <a:pt x="3763" y="361400"/>
                    <a:pt x="0" y="372689"/>
                  </a:cubicBezTo>
                  <a:cubicBezTo>
                    <a:pt x="22578" y="395267"/>
                    <a:pt x="50022" y="413855"/>
                    <a:pt x="67733" y="440422"/>
                  </a:cubicBezTo>
                  <a:cubicBezTo>
                    <a:pt x="75259" y="451711"/>
                    <a:pt x="81625" y="463866"/>
                    <a:pt x="90311" y="474289"/>
                  </a:cubicBezTo>
                  <a:cubicBezTo>
                    <a:pt x="162749" y="561216"/>
                    <a:pt x="90695" y="457934"/>
                    <a:pt x="146755" y="542022"/>
                  </a:cubicBezTo>
                  <a:cubicBezTo>
                    <a:pt x="150518" y="553311"/>
                    <a:pt x="152722" y="565246"/>
                    <a:pt x="158044" y="575889"/>
                  </a:cubicBezTo>
                  <a:cubicBezTo>
                    <a:pt x="201813" y="663427"/>
                    <a:pt x="163535" y="558496"/>
                    <a:pt x="191911" y="643622"/>
                  </a:cubicBezTo>
                  <a:cubicBezTo>
                    <a:pt x="188148" y="654911"/>
                    <a:pt x="185944" y="666846"/>
                    <a:pt x="180622" y="677489"/>
                  </a:cubicBezTo>
                  <a:cubicBezTo>
                    <a:pt x="136853" y="765027"/>
                    <a:pt x="175131" y="660096"/>
                    <a:pt x="146755" y="745222"/>
                  </a:cubicBezTo>
                  <a:lnTo>
                    <a:pt x="180622" y="846822"/>
                  </a:lnTo>
                  <a:cubicBezTo>
                    <a:pt x="184385" y="858111"/>
                    <a:pt x="185310" y="870788"/>
                    <a:pt x="191911" y="880689"/>
                  </a:cubicBezTo>
                  <a:lnTo>
                    <a:pt x="214489" y="914556"/>
                  </a:lnTo>
                  <a:cubicBezTo>
                    <a:pt x="218252" y="933371"/>
                    <a:pt x="231048" y="952551"/>
                    <a:pt x="225777" y="971000"/>
                  </a:cubicBezTo>
                  <a:cubicBezTo>
                    <a:pt x="214359" y="1010962"/>
                    <a:pt x="176409" y="988411"/>
                    <a:pt x="158044" y="982289"/>
                  </a:cubicBezTo>
                  <a:cubicBezTo>
                    <a:pt x="89990" y="1027658"/>
                    <a:pt x="133111" y="986311"/>
                    <a:pt x="112889" y="1117756"/>
                  </a:cubicBezTo>
                  <a:cubicBezTo>
                    <a:pt x="108216" y="1148134"/>
                    <a:pt x="95765" y="1160374"/>
                    <a:pt x="79022" y="1185489"/>
                  </a:cubicBezTo>
                  <a:cubicBezTo>
                    <a:pt x="82785" y="1208067"/>
                    <a:pt x="84760" y="1231016"/>
                    <a:pt x="90311" y="1253222"/>
                  </a:cubicBezTo>
                  <a:cubicBezTo>
                    <a:pt x="99326" y="1289283"/>
                    <a:pt x="124935" y="1366616"/>
                    <a:pt x="158044" y="1388689"/>
                  </a:cubicBezTo>
                  <a:cubicBezTo>
                    <a:pt x="169333" y="1396215"/>
                    <a:pt x="179776" y="1405199"/>
                    <a:pt x="191911" y="1411267"/>
                  </a:cubicBezTo>
                  <a:cubicBezTo>
                    <a:pt x="202554" y="1416589"/>
                    <a:pt x="214040" y="1420600"/>
                    <a:pt x="225777" y="1422556"/>
                  </a:cubicBezTo>
                  <a:cubicBezTo>
                    <a:pt x="259388" y="1428158"/>
                    <a:pt x="293510" y="1430081"/>
                    <a:pt x="327377" y="1433844"/>
                  </a:cubicBezTo>
                  <a:cubicBezTo>
                    <a:pt x="349955" y="1441370"/>
                    <a:pt x="375309" y="1443220"/>
                    <a:pt x="395111" y="1456422"/>
                  </a:cubicBezTo>
                  <a:cubicBezTo>
                    <a:pt x="406400" y="1463948"/>
                    <a:pt x="416842" y="1472932"/>
                    <a:pt x="428977" y="1479000"/>
                  </a:cubicBezTo>
                  <a:cubicBezTo>
                    <a:pt x="439620" y="1484322"/>
                    <a:pt x="452201" y="1484967"/>
                    <a:pt x="462844" y="1490289"/>
                  </a:cubicBezTo>
                  <a:cubicBezTo>
                    <a:pt x="504887" y="1511310"/>
                    <a:pt x="493127" y="1515525"/>
                    <a:pt x="530577" y="1546733"/>
                  </a:cubicBezTo>
                  <a:cubicBezTo>
                    <a:pt x="541000" y="1555419"/>
                    <a:pt x="553155" y="1561785"/>
                    <a:pt x="564444" y="1569311"/>
                  </a:cubicBezTo>
                  <a:cubicBezTo>
                    <a:pt x="571970" y="1591889"/>
                    <a:pt x="573821" y="1617242"/>
                    <a:pt x="587022" y="1637044"/>
                  </a:cubicBezTo>
                  <a:cubicBezTo>
                    <a:pt x="602074" y="1659622"/>
                    <a:pt x="623596" y="1679035"/>
                    <a:pt x="632177" y="1704778"/>
                  </a:cubicBezTo>
                  <a:cubicBezTo>
                    <a:pt x="647757" y="1751515"/>
                    <a:pt x="636865" y="1728743"/>
                    <a:pt x="666044" y="1772511"/>
                  </a:cubicBezTo>
                  <a:cubicBezTo>
                    <a:pt x="662281" y="1795089"/>
                    <a:pt x="663558" y="1819116"/>
                    <a:pt x="654755" y="1840244"/>
                  </a:cubicBezTo>
                  <a:cubicBezTo>
                    <a:pt x="644318" y="1865292"/>
                    <a:pt x="609600" y="1907978"/>
                    <a:pt x="609600" y="1907978"/>
                  </a:cubicBezTo>
                  <a:cubicBezTo>
                    <a:pt x="630114" y="2174656"/>
                    <a:pt x="591411" y="1984488"/>
                    <a:pt x="643466" y="2088600"/>
                  </a:cubicBezTo>
                  <a:cubicBezTo>
                    <a:pt x="648788" y="2099243"/>
                    <a:pt x="647321" y="2113175"/>
                    <a:pt x="654755" y="2122467"/>
                  </a:cubicBezTo>
                  <a:cubicBezTo>
                    <a:pt x="663231" y="2133061"/>
                    <a:pt x="677333" y="2137518"/>
                    <a:pt x="688622" y="2145044"/>
                  </a:cubicBezTo>
                  <a:cubicBezTo>
                    <a:pt x="692385" y="2156333"/>
                    <a:pt x="694132" y="2168509"/>
                    <a:pt x="699911" y="2178911"/>
                  </a:cubicBezTo>
                  <a:cubicBezTo>
                    <a:pt x="713089" y="2202631"/>
                    <a:pt x="745066" y="2246644"/>
                    <a:pt x="745066" y="2246644"/>
                  </a:cubicBezTo>
                  <a:cubicBezTo>
                    <a:pt x="692385" y="2250407"/>
                    <a:pt x="638434" y="2245836"/>
                    <a:pt x="587022" y="2257933"/>
                  </a:cubicBezTo>
                  <a:cubicBezTo>
                    <a:pt x="571481" y="2261590"/>
                    <a:pt x="565757" y="2281998"/>
                    <a:pt x="553155" y="2291800"/>
                  </a:cubicBezTo>
                  <a:cubicBezTo>
                    <a:pt x="531736" y="2308459"/>
                    <a:pt x="485422" y="2336956"/>
                    <a:pt x="485422" y="2336956"/>
                  </a:cubicBezTo>
                  <a:cubicBezTo>
                    <a:pt x="433665" y="2414590"/>
                    <a:pt x="448847" y="2378946"/>
                    <a:pt x="428977" y="2438556"/>
                  </a:cubicBezTo>
                  <a:cubicBezTo>
                    <a:pt x="452471" y="2532531"/>
                    <a:pt x="423864" y="2439619"/>
                    <a:pt x="462844" y="2517578"/>
                  </a:cubicBezTo>
                  <a:cubicBezTo>
                    <a:pt x="483556" y="2559002"/>
                    <a:pt x="459850" y="2553210"/>
                    <a:pt x="508000" y="2585311"/>
                  </a:cubicBezTo>
                  <a:cubicBezTo>
                    <a:pt x="517901" y="2591912"/>
                    <a:pt x="531223" y="2591278"/>
                    <a:pt x="541866" y="2596600"/>
                  </a:cubicBezTo>
                  <a:cubicBezTo>
                    <a:pt x="554001" y="2602668"/>
                    <a:pt x="563335" y="2613668"/>
                    <a:pt x="575733" y="2619178"/>
                  </a:cubicBezTo>
                  <a:cubicBezTo>
                    <a:pt x="696645" y="2672917"/>
                    <a:pt x="600685" y="2613236"/>
                    <a:pt x="677333" y="2664333"/>
                  </a:cubicBezTo>
                  <a:cubicBezTo>
                    <a:pt x="684859" y="2675622"/>
                    <a:pt x="690317" y="2688606"/>
                    <a:pt x="699911" y="2698200"/>
                  </a:cubicBezTo>
                  <a:cubicBezTo>
                    <a:pt x="709505" y="2707794"/>
                    <a:pt x="725302" y="2710184"/>
                    <a:pt x="733777" y="2720778"/>
                  </a:cubicBezTo>
                  <a:cubicBezTo>
                    <a:pt x="757151" y="2749995"/>
                    <a:pt x="729579" y="2764720"/>
                    <a:pt x="767644" y="2788511"/>
                  </a:cubicBezTo>
                  <a:cubicBezTo>
                    <a:pt x="787825" y="2801125"/>
                    <a:pt x="835377" y="2811089"/>
                    <a:pt x="835377" y="2811089"/>
                  </a:cubicBezTo>
                  <a:cubicBezTo>
                    <a:pt x="861718" y="2771577"/>
                    <a:pt x="869243" y="2750883"/>
                    <a:pt x="925689" y="2732067"/>
                  </a:cubicBezTo>
                  <a:cubicBezTo>
                    <a:pt x="948267" y="2724541"/>
                    <a:pt x="973620" y="2722690"/>
                    <a:pt x="993422" y="2709489"/>
                  </a:cubicBezTo>
                  <a:cubicBezTo>
                    <a:pt x="1043869" y="2675857"/>
                    <a:pt x="1047335" y="2664965"/>
                    <a:pt x="1095022" y="2653044"/>
                  </a:cubicBezTo>
                  <a:cubicBezTo>
                    <a:pt x="1113636" y="2648391"/>
                    <a:pt x="1132955" y="2646804"/>
                    <a:pt x="1151466" y="2641756"/>
                  </a:cubicBezTo>
                  <a:cubicBezTo>
                    <a:pt x="1174427" y="2635494"/>
                    <a:pt x="1219200" y="2619178"/>
                    <a:pt x="1219200" y="2619178"/>
                  </a:cubicBezTo>
                  <a:lnTo>
                    <a:pt x="1332089" y="2630467"/>
                  </a:lnTo>
                  <a:cubicBezTo>
                    <a:pt x="1442607" y="2642101"/>
                    <a:pt x="1402378" y="2631320"/>
                    <a:pt x="1467555" y="2653044"/>
                  </a:cubicBezTo>
                  <a:cubicBezTo>
                    <a:pt x="1484892" y="2627040"/>
                    <a:pt x="1487648" y="2607889"/>
                    <a:pt x="1524000" y="2607889"/>
                  </a:cubicBezTo>
                  <a:cubicBezTo>
                    <a:pt x="1535899" y="2607889"/>
                    <a:pt x="1546577" y="2615415"/>
                    <a:pt x="1557866" y="2619178"/>
                  </a:cubicBezTo>
                  <a:cubicBezTo>
                    <a:pt x="1566340" y="2618119"/>
                    <a:pt x="1668471" y="2609031"/>
                    <a:pt x="1693333" y="2596600"/>
                  </a:cubicBezTo>
                  <a:cubicBezTo>
                    <a:pt x="1848588" y="2518972"/>
                    <a:pt x="1701284" y="2571370"/>
                    <a:pt x="1794933" y="2540156"/>
                  </a:cubicBezTo>
                  <a:cubicBezTo>
                    <a:pt x="1817511" y="2525104"/>
                    <a:pt x="1847614" y="2517578"/>
                    <a:pt x="1862666" y="2495000"/>
                  </a:cubicBezTo>
                  <a:cubicBezTo>
                    <a:pt x="1877718" y="2472422"/>
                    <a:pt x="1885244" y="2442319"/>
                    <a:pt x="1907822" y="2427267"/>
                  </a:cubicBezTo>
                  <a:lnTo>
                    <a:pt x="1975555" y="2382111"/>
                  </a:lnTo>
                  <a:cubicBezTo>
                    <a:pt x="1986844" y="2374585"/>
                    <a:pt x="1996551" y="2363823"/>
                    <a:pt x="2009422" y="2359533"/>
                  </a:cubicBezTo>
                  <a:cubicBezTo>
                    <a:pt x="2056160" y="2343954"/>
                    <a:pt x="2033388" y="2354845"/>
                    <a:pt x="2077155" y="2325667"/>
                  </a:cubicBezTo>
                  <a:cubicBezTo>
                    <a:pt x="2080918" y="2314378"/>
                    <a:pt x="2088444" y="2303700"/>
                    <a:pt x="2088444" y="2291800"/>
                  </a:cubicBezTo>
                  <a:cubicBezTo>
                    <a:pt x="2088444" y="2266572"/>
                    <a:pt x="2088260" y="2167256"/>
                    <a:pt x="2065866" y="2122467"/>
                  </a:cubicBezTo>
                  <a:cubicBezTo>
                    <a:pt x="2059798" y="2110332"/>
                    <a:pt x="2049356" y="2100735"/>
                    <a:pt x="2043289" y="2088600"/>
                  </a:cubicBezTo>
                  <a:cubicBezTo>
                    <a:pt x="2037967" y="2077957"/>
                    <a:pt x="2037322" y="2065376"/>
                    <a:pt x="2032000" y="2054733"/>
                  </a:cubicBezTo>
                  <a:cubicBezTo>
                    <a:pt x="2016284" y="2023301"/>
                    <a:pt x="2000520" y="2011965"/>
                    <a:pt x="1975555" y="1987000"/>
                  </a:cubicBezTo>
                  <a:cubicBezTo>
                    <a:pt x="1971792" y="1975711"/>
                    <a:pt x="1969588" y="1963776"/>
                    <a:pt x="1964266" y="1953133"/>
                  </a:cubicBezTo>
                  <a:cubicBezTo>
                    <a:pt x="1958199" y="1940998"/>
                    <a:pt x="1947033" y="1931737"/>
                    <a:pt x="1941689" y="1919267"/>
                  </a:cubicBezTo>
                  <a:cubicBezTo>
                    <a:pt x="1939517" y="1914198"/>
                    <a:pt x="1926101" y="1849231"/>
                    <a:pt x="1919111" y="1840244"/>
                  </a:cubicBezTo>
                  <a:cubicBezTo>
                    <a:pt x="1877475" y="1786713"/>
                    <a:pt x="1862778" y="1780112"/>
                    <a:pt x="1817511" y="1749933"/>
                  </a:cubicBezTo>
                  <a:cubicBezTo>
                    <a:pt x="1813748" y="1738644"/>
                    <a:pt x="1812001" y="1726469"/>
                    <a:pt x="1806222" y="1716067"/>
                  </a:cubicBezTo>
                  <a:cubicBezTo>
                    <a:pt x="1793044" y="1692346"/>
                    <a:pt x="1776118" y="1670911"/>
                    <a:pt x="1761066" y="1648333"/>
                  </a:cubicBezTo>
                  <a:lnTo>
                    <a:pt x="1738489" y="1614467"/>
                  </a:lnTo>
                  <a:cubicBezTo>
                    <a:pt x="1730963" y="1603178"/>
                    <a:pt x="1720201" y="1593471"/>
                    <a:pt x="1715911" y="1580600"/>
                  </a:cubicBezTo>
                  <a:cubicBezTo>
                    <a:pt x="1699573" y="1531587"/>
                    <a:pt x="1713036" y="1555147"/>
                    <a:pt x="1670755" y="1512867"/>
                  </a:cubicBezTo>
                  <a:cubicBezTo>
                    <a:pt x="1666992" y="1501578"/>
                    <a:pt x="1665245" y="1489402"/>
                    <a:pt x="1659466" y="1479000"/>
                  </a:cubicBezTo>
                  <a:cubicBezTo>
                    <a:pt x="1646288" y="1455280"/>
                    <a:pt x="1614311" y="1411267"/>
                    <a:pt x="1614311" y="1411267"/>
                  </a:cubicBezTo>
                  <a:lnTo>
                    <a:pt x="1591733" y="1343533"/>
                  </a:lnTo>
                  <a:cubicBezTo>
                    <a:pt x="1587970" y="1332244"/>
                    <a:pt x="1588858" y="1318081"/>
                    <a:pt x="1580444" y="1309667"/>
                  </a:cubicBezTo>
                  <a:cubicBezTo>
                    <a:pt x="1569155" y="1298378"/>
                    <a:pt x="1558842" y="1286021"/>
                    <a:pt x="1546577" y="1275800"/>
                  </a:cubicBezTo>
                  <a:cubicBezTo>
                    <a:pt x="1536154" y="1267114"/>
                    <a:pt x="1524846" y="1259290"/>
                    <a:pt x="1512711" y="1253222"/>
                  </a:cubicBezTo>
                  <a:cubicBezTo>
                    <a:pt x="1502068" y="1247900"/>
                    <a:pt x="1490133" y="1245696"/>
                    <a:pt x="1478844" y="1241933"/>
                  </a:cubicBezTo>
                  <a:cubicBezTo>
                    <a:pt x="1379909" y="1143001"/>
                    <a:pt x="1500976" y="1268493"/>
                    <a:pt x="1422400" y="1174200"/>
                  </a:cubicBezTo>
                  <a:cubicBezTo>
                    <a:pt x="1349956" y="1087266"/>
                    <a:pt x="1422019" y="1190561"/>
                    <a:pt x="1365955" y="1106467"/>
                  </a:cubicBezTo>
                  <a:cubicBezTo>
                    <a:pt x="1362192" y="1095178"/>
                    <a:pt x="1359988" y="1083243"/>
                    <a:pt x="1354666" y="1072600"/>
                  </a:cubicBezTo>
                  <a:cubicBezTo>
                    <a:pt x="1338948" y="1041163"/>
                    <a:pt x="1323192" y="1029836"/>
                    <a:pt x="1298222" y="1004867"/>
                  </a:cubicBezTo>
                  <a:lnTo>
                    <a:pt x="1275644" y="937133"/>
                  </a:lnTo>
                  <a:lnTo>
                    <a:pt x="1264355" y="903267"/>
                  </a:lnTo>
                  <a:cubicBezTo>
                    <a:pt x="1245672" y="753807"/>
                    <a:pt x="1264981" y="860306"/>
                    <a:pt x="1241777" y="779089"/>
                  </a:cubicBezTo>
                  <a:cubicBezTo>
                    <a:pt x="1237515" y="764171"/>
                    <a:pt x="1239095" y="746842"/>
                    <a:pt x="1230489" y="733933"/>
                  </a:cubicBezTo>
                  <a:cubicBezTo>
                    <a:pt x="1222963" y="722644"/>
                    <a:pt x="1207045" y="720042"/>
                    <a:pt x="1196622" y="711356"/>
                  </a:cubicBezTo>
                  <a:cubicBezTo>
                    <a:pt x="1109688" y="638912"/>
                    <a:pt x="1212983" y="710975"/>
                    <a:pt x="1128889" y="654911"/>
                  </a:cubicBezTo>
                  <a:cubicBezTo>
                    <a:pt x="1117600" y="658674"/>
                    <a:pt x="1105665" y="660878"/>
                    <a:pt x="1095022" y="666200"/>
                  </a:cubicBezTo>
                  <a:cubicBezTo>
                    <a:pt x="1007484" y="709969"/>
                    <a:pt x="1112415" y="671691"/>
                    <a:pt x="1027289" y="700067"/>
                  </a:cubicBezTo>
                  <a:cubicBezTo>
                    <a:pt x="1016000" y="696304"/>
                    <a:pt x="1000339" y="698461"/>
                    <a:pt x="993422" y="688778"/>
                  </a:cubicBezTo>
                  <a:cubicBezTo>
                    <a:pt x="979589" y="669412"/>
                    <a:pt x="978370" y="643622"/>
                    <a:pt x="970844" y="621044"/>
                  </a:cubicBezTo>
                  <a:lnTo>
                    <a:pt x="948266" y="553311"/>
                  </a:lnTo>
                  <a:cubicBezTo>
                    <a:pt x="944503" y="542022"/>
                    <a:pt x="939311" y="531113"/>
                    <a:pt x="936977" y="519444"/>
                  </a:cubicBezTo>
                  <a:lnTo>
                    <a:pt x="925689" y="463000"/>
                  </a:lnTo>
                  <a:cubicBezTo>
                    <a:pt x="888059" y="466763"/>
                    <a:pt x="850178" y="468539"/>
                    <a:pt x="812800" y="474289"/>
                  </a:cubicBezTo>
                  <a:cubicBezTo>
                    <a:pt x="801039" y="476098"/>
                    <a:pt x="790549" y="482997"/>
                    <a:pt x="778933" y="485578"/>
                  </a:cubicBezTo>
                  <a:cubicBezTo>
                    <a:pt x="659726" y="512069"/>
                    <a:pt x="753573" y="482743"/>
                    <a:pt x="677333" y="508156"/>
                  </a:cubicBezTo>
                  <a:cubicBezTo>
                    <a:pt x="666044" y="504393"/>
                    <a:pt x="651880" y="505281"/>
                    <a:pt x="643466" y="496867"/>
                  </a:cubicBezTo>
                  <a:cubicBezTo>
                    <a:pt x="624279" y="477679"/>
                    <a:pt x="613363" y="451711"/>
                    <a:pt x="598311" y="429133"/>
                  </a:cubicBezTo>
                  <a:cubicBezTo>
                    <a:pt x="590785" y="417844"/>
                    <a:pt x="587022" y="402793"/>
                    <a:pt x="575733" y="395267"/>
                  </a:cubicBezTo>
                  <a:lnTo>
                    <a:pt x="541866" y="372689"/>
                  </a:lnTo>
                  <a:cubicBezTo>
                    <a:pt x="534340" y="361400"/>
                    <a:pt x="525357" y="350957"/>
                    <a:pt x="519289" y="338822"/>
                  </a:cubicBezTo>
                  <a:cubicBezTo>
                    <a:pt x="497291" y="294825"/>
                    <a:pt x="509368" y="269214"/>
                    <a:pt x="519289" y="214644"/>
                  </a:cubicBezTo>
                  <a:cubicBezTo>
                    <a:pt x="521418" y="202937"/>
                    <a:pt x="523144" y="190070"/>
                    <a:pt x="530577" y="180778"/>
                  </a:cubicBezTo>
                  <a:cubicBezTo>
                    <a:pt x="539053" y="170183"/>
                    <a:pt x="553155" y="165726"/>
                    <a:pt x="564444" y="158200"/>
                  </a:cubicBezTo>
                  <a:cubicBezTo>
                    <a:pt x="629150" y="61140"/>
                    <a:pt x="551572" y="183943"/>
                    <a:pt x="598311" y="90467"/>
                  </a:cubicBezTo>
                  <a:cubicBezTo>
                    <a:pt x="622976" y="41137"/>
                    <a:pt x="626533" y="24615"/>
                    <a:pt x="598311" y="11444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2" name="Tekstvak 11">
              <a:extLst>
                <a:ext uri="{FF2B5EF4-FFF2-40B4-BE49-F238E27FC236}">
                  <a16:creationId xmlns:a16="http://schemas.microsoft.com/office/drawing/2014/main" id="{DF2CF8A7-D063-4AF7-89D9-343E2440338B}"/>
                </a:ext>
              </a:extLst>
            </p:cNvPr>
            <p:cNvSpPr txBox="1"/>
            <p:nvPr/>
          </p:nvSpPr>
          <p:spPr>
            <a:xfrm>
              <a:off x="6372200" y="3356992"/>
              <a:ext cx="100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b="1" dirty="0">
                  <a:solidFill>
                    <a:schemeClr val="bg1"/>
                  </a:solidFill>
                </a:rPr>
                <a:t>2007</a:t>
              </a:r>
              <a:endParaRPr lang="nl-NL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ep 15">
            <a:extLst>
              <a:ext uri="{FF2B5EF4-FFF2-40B4-BE49-F238E27FC236}">
                <a16:creationId xmlns:a16="http://schemas.microsoft.com/office/drawing/2014/main" id="{333A69A4-C2A1-4F3C-B77E-D4CC9001B356}"/>
              </a:ext>
            </a:extLst>
          </p:cNvPr>
          <p:cNvGrpSpPr/>
          <p:nvPr/>
        </p:nvGrpSpPr>
        <p:grpSpPr>
          <a:xfrm>
            <a:off x="2274393" y="1685190"/>
            <a:ext cx="1986964" cy="1490133"/>
            <a:chOff x="2274393" y="1685190"/>
            <a:chExt cx="1986964" cy="1490133"/>
          </a:xfrm>
        </p:grpSpPr>
        <p:sp>
          <p:nvSpPr>
            <p:cNvPr id="3" name="Vrije vorm: vorm 2">
              <a:extLst>
                <a:ext uri="{FF2B5EF4-FFF2-40B4-BE49-F238E27FC236}">
                  <a16:creationId xmlns:a16="http://schemas.microsoft.com/office/drawing/2014/main" id="{31AFCC6B-B9F9-432C-A11A-2DB6F61EE8A0}"/>
                </a:ext>
              </a:extLst>
            </p:cNvPr>
            <p:cNvSpPr/>
            <p:nvPr/>
          </p:nvSpPr>
          <p:spPr>
            <a:xfrm>
              <a:off x="2274393" y="1685190"/>
              <a:ext cx="1986964" cy="1490133"/>
            </a:xfrm>
            <a:custGeom>
              <a:avLst/>
              <a:gdLst>
                <a:gd name="connsiteX0" fmla="*/ 587022 w 1986964"/>
                <a:gd name="connsiteY0" fmla="*/ 45155 h 1490133"/>
                <a:gd name="connsiteX1" fmla="*/ 643467 w 1986964"/>
                <a:gd name="connsiteY1" fmla="*/ 90311 h 1490133"/>
                <a:gd name="connsiteX2" fmla="*/ 654756 w 1986964"/>
                <a:gd name="connsiteY2" fmla="*/ 124178 h 1490133"/>
                <a:gd name="connsiteX3" fmla="*/ 722489 w 1986964"/>
                <a:gd name="connsiteY3" fmla="*/ 169333 h 1490133"/>
                <a:gd name="connsiteX4" fmla="*/ 835378 w 1986964"/>
                <a:gd name="connsiteY4" fmla="*/ 146755 h 1490133"/>
                <a:gd name="connsiteX5" fmla="*/ 891822 w 1986964"/>
                <a:gd name="connsiteY5" fmla="*/ 79022 h 1490133"/>
                <a:gd name="connsiteX6" fmla="*/ 903111 w 1986964"/>
                <a:gd name="connsiteY6" fmla="*/ 45155 h 1490133"/>
                <a:gd name="connsiteX7" fmla="*/ 936978 w 1986964"/>
                <a:gd name="connsiteY7" fmla="*/ 33866 h 1490133"/>
                <a:gd name="connsiteX8" fmla="*/ 1038578 w 1986964"/>
                <a:gd name="connsiteY8" fmla="*/ 0 h 1490133"/>
                <a:gd name="connsiteX9" fmla="*/ 1095022 w 1986964"/>
                <a:gd name="connsiteY9" fmla="*/ 180622 h 1490133"/>
                <a:gd name="connsiteX10" fmla="*/ 1117600 w 1986964"/>
                <a:gd name="connsiteY10" fmla="*/ 270933 h 1490133"/>
                <a:gd name="connsiteX11" fmla="*/ 1128889 w 1986964"/>
                <a:gd name="connsiteY11" fmla="*/ 304800 h 1490133"/>
                <a:gd name="connsiteX12" fmla="*/ 1196622 w 1986964"/>
                <a:gd name="connsiteY12" fmla="*/ 316089 h 1490133"/>
                <a:gd name="connsiteX13" fmla="*/ 1241778 w 1986964"/>
                <a:gd name="connsiteY13" fmla="*/ 428978 h 1490133"/>
                <a:gd name="connsiteX14" fmla="*/ 1343378 w 1986964"/>
                <a:gd name="connsiteY14" fmla="*/ 485422 h 1490133"/>
                <a:gd name="connsiteX15" fmla="*/ 1377245 w 1986964"/>
                <a:gd name="connsiteY15" fmla="*/ 496711 h 1490133"/>
                <a:gd name="connsiteX16" fmla="*/ 1478845 w 1986964"/>
                <a:gd name="connsiteY16" fmla="*/ 564444 h 1490133"/>
                <a:gd name="connsiteX17" fmla="*/ 1512711 w 1986964"/>
                <a:gd name="connsiteY17" fmla="*/ 587022 h 1490133"/>
                <a:gd name="connsiteX18" fmla="*/ 1580445 w 1986964"/>
                <a:gd name="connsiteY18" fmla="*/ 609600 h 1490133"/>
                <a:gd name="connsiteX19" fmla="*/ 1614311 w 1986964"/>
                <a:gd name="connsiteY19" fmla="*/ 643466 h 1490133"/>
                <a:gd name="connsiteX20" fmla="*/ 1682045 w 1986964"/>
                <a:gd name="connsiteY20" fmla="*/ 666044 h 1490133"/>
                <a:gd name="connsiteX21" fmla="*/ 1772356 w 1986964"/>
                <a:gd name="connsiteY21" fmla="*/ 688622 h 1490133"/>
                <a:gd name="connsiteX22" fmla="*/ 1806222 w 1986964"/>
                <a:gd name="connsiteY22" fmla="*/ 711200 h 1490133"/>
                <a:gd name="connsiteX23" fmla="*/ 1851378 w 1986964"/>
                <a:gd name="connsiteY23" fmla="*/ 778933 h 1490133"/>
                <a:gd name="connsiteX24" fmla="*/ 1873956 w 1986964"/>
                <a:gd name="connsiteY24" fmla="*/ 857955 h 1490133"/>
                <a:gd name="connsiteX25" fmla="*/ 1896534 w 1986964"/>
                <a:gd name="connsiteY25" fmla="*/ 891822 h 1490133"/>
                <a:gd name="connsiteX26" fmla="*/ 1930400 w 1986964"/>
                <a:gd name="connsiteY26" fmla="*/ 959555 h 1490133"/>
                <a:gd name="connsiteX27" fmla="*/ 1964267 w 1986964"/>
                <a:gd name="connsiteY27" fmla="*/ 1027289 h 1490133"/>
                <a:gd name="connsiteX28" fmla="*/ 1986845 w 1986964"/>
                <a:gd name="connsiteY28" fmla="*/ 1128889 h 1490133"/>
                <a:gd name="connsiteX29" fmla="*/ 1919111 w 1986964"/>
                <a:gd name="connsiteY29" fmla="*/ 1162755 h 1490133"/>
                <a:gd name="connsiteX30" fmla="*/ 1930400 w 1986964"/>
                <a:gd name="connsiteY30" fmla="*/ 1275644 h 1490133"/>
                <a:gd name="connsiteX31" fmla="*/ 1952978 w 1986964"/>
                <a:gd name="connsiteY31" fmla="*/ 1343378 h 1490133"/>
                <a:gd name="connsiteX32" fmla="*/ 1907822 w 1986964"/>
                <a:gd name="connsiteY32" fmla="*/ 1467555 h 1490133"/>
                <a:gd name="connsiteX33" fmla="*/ 1873956 w 1986964"/>
                <a:gd name="connsiteY33" fmla="*/ 1490133 h 1490133"/>
                <a:gd name="connsiteX34" fmla="*/ 1772356 w 1986964"/>
                <a:gd name="connsiteY34" fmla="*/ 1444978 h 1490133"/>
                <a:gd name="connsiteX35" fmla="*/ 1761067 w 1986964"/>
                <a:gd name="connsiteY35" fmla="*/ 1411111 h 1490133"/>
                <a:gd name="connsiteX36" fmla="*/ 1693334 w 1986964"/>
                <a:gd name="connsiteY36" fmla="*/ 1377244 h 1490133"/>
                <a:gd name="connsiteX37" fmla="*/ 1625600 w 1986964"/>
                <a:gd name="connsiteY37" fmla="*/ 1332089 h 1490133"/>
                <a:gd name="connsiteX38" fmla="*/ 1557867 w 1986964"/>
                <a:gd name="connsiteY38" fmla="*/ 1309511 h 1490133"/>
                <a:gd name="connsiteX39" fmla="*/ 1320800 w 1986964"/>
                <a:gd name="connsiteY39" fmla="*/ 1332089 h 1490133"/>
                <a:gd name="connsiteX40" fmla="*/ 1286934 w 1986964"/>
                <a:gd name="connsiteY40" fmla="*/ 1354666 h 1490133"/>
                <a:gd name="connsiteX41" fmla="*/ 1230489 w 1986964"/>
                <a:gd name="connsiteY41" fmla="*/ 1286933 h 1490133"/>
                <a:gd name="connsiteX42" fmla="*/ 1185334 w 1986964"/>
                <a:gd name="connsiteY42" fmla="*/ 1275644 h 1490133"/>
                <a:gd name="connsiteX43" fmla="*/ 1117600 w 1986964"/>
                <a:gd name="connsiteY43" fmla="*/ 1241778 h 1490133"/>
                <a:gd name="connsiteX44" fmla="*/ 1095022 w 1986964"/>
                <a:gd name="connsiteY44" fmla="*/ 1207911 h 1490133"/>
                <a:gd name="connsiteX45" fmla="*/ 1027289 w 1986964"/>
                <a:gd name="connsiteY45" fmla="*/ 1174044 h 1490133"/>
                <a:gd name="connsiteX46" fmla="*/ 948267 w 1986964"/>
                <a:gd name="connsiteY46" fmla="*/ 1207911 h 1490133"/>
                <a:gd name="connsiteX47" fmla="*/ 914400 w 1986964"/>
                <a:gd name="connsiteY47" fmla="*/ 1219200 h 1490133"/>
                <a:gd name="connsiteX48" fmla="*/ 880534 w 1986964"/>
                <a:gd name="connsiteY48" fmla="*/ 1241778 h 1490133"/>
                <a:gd name="connsiteX49" fmla="*/ 812800 w 1986964"/>
                <a:gd name="connsiteY49" fmla="*/ 1219200 h 1490133"/>
                <a:gd name="connsiteX50" fmla="*/ 745067 w 1986964"/>
                <a:gd name="connsiteY50" fmla="*/ 1196622 h 1490133"/>
                <a:gd name="connsiteX51" fmla="*/ 699911 w 1986964"/>
                <a:gd name="connsiteY51" fmla="*/ 1185333 h 1490133"/>
                <a:gd name="connsiteX52" fmla="*/ 620889 w 1986964"/>
                <a:gd name="connsiteY52" fmla="*/ 1230489 h 1490133"/>
                <a:gd name="connsiteX53" fmla="*/ 587022 w 1986964"/>
                <a:gd name="connsiteY53" fmla="*/ 1241778 h 1490133"/>
                <a:gd name="connsiteX54" fmla="*/ 519289 w 1986964"/>
                <a:gd name="connsiteY54" fmla="*/ 1275644 h 1490133"/>
                <a:gd name="connsiteX55" fmla="*/ 485422 w 1986964"/>
                <a:gd name="connsiteY55" fmla="*/ 1207911 h 1490133"/>
                <a:gd name="connsiteX56" fmla="*/ 474134 w 1986964"/>
                <a:gd name="connsiteY56" fmla="*/ 1174044 h 1490133"/>
                <a:gd name="connsiteX57" fmla="*/ 417689 w 1986964"/>
                <a:gd name="connsiteY57" fmla="*/ 1185333 h 1490133"/>
                <a:gd name="connsiteX58" fmla="*/ 248356 w 1986964"/>
                <a:gd name="connsiteY58" fmla="*/ 1196622 h 1490133"/>
                <a:gd name="connsiteX59" fmla="*/ 180622 w 1986964"/>
                <a:gd name="connsiteY59" fmla="*/ 1241778 h 1490133"/>
                <a:gd name="connsiteX60" fmla="*/ 169334 w 1986964"/>
                <a:gd name="connsiteY60" fmla="*/ 1207911 h 1490133"/>
                <a:gd name="connsiteX61" fmla="*/ 124178 w 1986964"/>
                <a:gd name="connsiteY61" fmla="*/ 1140178 h 1490133"/>
                <a:gd name="connsiteX62" fmla="*/ 101600 w 1986964"/>
                <a:gd name="connsiteY62" fmla="*/ 1106311 h 1490133"/>
                <a:gd name="connsiteX63" fmla="*/ 90311 w 1986964"/>
                <a:gd name="connsiteY63" fmla="*/ 1072444 h 1490133"/>
                <a:gd name="connsiteX64" fmla="*/ 101600 w 1986964"/>
                <a:gd name="connsiteY64" fmla="*/ 880533 h 1490133"/>
                <a:gd name="connsiteX65" fmla="*/ 101600 w 1986964"/>
                <a:gd name="connsiteY65" fmla="*/ 677333 h 1490133"/>
                <a:gd name="connsiteX66" fmla="*/ 56445 w 1986964"/>
                <a:gd name="connsiteY66" fmla="*/ 666044 h 1490133"/>
                <a:gd name="connsiteX67" fmla="*/ 22578 w 1986964"/>
                <a:gd name="connsiteY67" fmla="*/ 643466 h 1490133"/>
                <a:gd name="connsiteX68" fmla="*/ 0 w 1986964"/>
                <a:gd name="connsiteY68" fmla="*/ 575733 h 1490133"/>
                <a:gd name="connsiteX69" fmla="*/ 11289 w 1986964"/>
                <a:gd name="connsiteY69" fmla="*/ 530578 h 1490133"/>
                <a:gd name="connsiteX70" fmla="*/ 67734 w 1986964"/>
                <a:gd name="connsiteY70" fmla="*/ 462844 h 1490133"/>
                <a:gd name="connsiteX71" fmla="*/ 112889 w 1986964"/>
                <a:gd name="connsiteY71" fmla="*/ 395111 h 1490133"/>
                <a:gd name="connsiteX72" fmla="*/ 180622 w 1986964"/>
                <a:gd name="connsiteY72" fmla="*/ 372533 h 1490133"/>
                <a:gd name="connsiteX73" fmla="*/ 214489 w 1986964"/>
                <a:gd name="connsiteY73" fmla="*/ 361244 h 1490133"/>
                <a:gd name="connsiteX74" fmla="*/ 259645 w 1986964"/>
                <a:gd name="connsiteY74" fmla="*/ 293511 h 1490133"/>
                <a:gd name="connsiteX75" fmla="*/ 316089 w 1986964"/>
                <a:gd name="connsiteY75" fmla="*/ 237066 h 1490133"/>
                <a:gd name="connsiteX76" fmla="*/ 361245 w 1986964"/>
                <a:gd name="connsiteY76" fmla="*/ 225778 h 1490133"/>
                <a:gd name="connsiteX77" fmla="*/ 395111 w 1986964"/>
                <a:gd name="connsiteY77" fmla="*/ 203200 h 1490133"/>
                <a:gd name="connsiteX78" fmla="*/ 462845 w 1986964"/>
                <a:gd name="connsiteY78" fmla="*/ 180622 h 1490133"/>
                <a:gd name="connsiteX79" fmla="*/ 508000 w 1986964"/>
                <a:gd name="connsiteY79" fmla="*/ 45155 h 1490133"/>
                <a:gd name="connsiteX80" fmla="*/ 541867 w 1986964"/>
                <a:gd name="connsiteY80" fmla="*/ 33866 h 1490133"/>
                <a:gd name="connsiteX81" fmla="*/ 587022 w 1986964"/>
                <a:gd name="connsiteY81" fmla="*/ 45155 h 1490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1986964" h="1490133">
                  <a:moveTo>
                    <a:pt x="587022" y="45155"/>
                  </a:moveTo>
                  <a:cubicBezTo>
                    <a:pt x="603955" y="54562"/>
                    <a:pt x="627786" y="72017"/>
                    <a:pt x="643467" y="90311"/>
                  </a:cubicBezTo>
                  <a:cubicBezTo>
                    <a:pt x="651211" y="99346"/>
                    <a:pt x="646342" y="115764"/>
                    <a:pt x="654756" y="124178"/>
                  </a:cubicBezTo>
                  <a:cubicBezTo>
                    <a:pt x="673943" y="143365"/>
                    <a:pt x="722489" y="169333"/>
                    <a:pt x="722489" y="169333"/>
                  </a:cubicBezTo>
                  <a:cubicBezTo>
                    <a:pt x="729183" y="168377"/>
                    <a:pt x="813883" y="161085"/>
                    <a:pt x="835378" y="146755"/>
                  </a:cubicBezTo>
                  <a:cubicBezTo>
                    <a:pt x="854106" y="134270"/>
                    <a:pt x="881409" y="99849"/>
                    <a:pt x="891822" y="79022"/>
                  </a:cubicBezTo>
                  <a:cubicBezTo>
                    <a:pt x="897144" y="68379"/>
                    <a:pt x="894697" y="53569"/>
                    <a:pt x="903111" y="45155"/>
                  </a:cubicBezTo>
                  <a:cubicBezTo>
                    <a:pt x="911525" y="36741"/>
                    <a:pt x="926335" y="39188"/>
                    <a:pt x="936978" y="33866"/>
                  </a:cubicBezTo>
                  <a:cubicBezTo>
                    <a:pt x="1016345" y="-5816"/>
                    <a:pt x="912831" y="20958"/>
                    <a:pt x="1038578" y="0"/>
                  </a:cubicBezTo>
                  <a:cubicBezTo>
                    <a:pt x="1141956" y="25844"/>
                    <a:pt x="1070519" y="-7238"/>
                    <a:pt x="1095022" y="180622"/>
                  </a:cubicBezTo>
                  <a:cubicBezTo>
                    <a:pt x="1099035" y="211392"/>
                    <a:pt x="1107787" y="241495"/>
                    <a:pt x="1117600" y="270933"/>
                  </a:cubicBezTo>
                  <a:cubicBezTo>
                    <a:pt x="1121363" y="282222"/>
                    <a:pt x="1118557" y="298896"/>
                    <a:pt x="1128889" y="304800"/>
                  </a:cubicBezTo>
                  <a:cubicBezTo>
                    <a:pt x="1148762" y="316156"/>
                    <a:pt x="1174044" y="312326"/>
                    <a:pt x="1196622" y="316089"/>
                  </a:cubicBezTo>
                  <a:cubicBezTo>
                    <a:pt x="1270351" y="365240"/>
                    <a:pt x="1196117" y="303412"/>
                    <a:pt x="1241778" y="428978"/>
                  </a:cubicBezTo>
                  <a:cubicBezTo>
                    <a:pt x="1255762" y="467435"/>
                    <a:pt x="1315225" y="476038"/>
                    <a:pt x="1343378" y="485422"/>
                  </a:cubicBezTo>
                  <a:lnTo>
                    <a:pt x="1377245" y="496711"/>
                  </a:lnTo>
                  <a:lnTo>
                    <a:pt x="1478845" y="564444"/>
                  </a:lnTo>
                  <a:cubicBezTo>
                    <a:pt x="1490134" y="571970"/>
                    <a:pt x="1499840" y="582732"/>
                    <a:pt x="1512711" y="587022"/>
                  </a:cubicBezTo>
                  <a:lnTo>
                    <a:pt x="1580445" y="609600"/>
                  </a:lnTo>
                  <a:cubicBezTo>
                    <a:pt x="1591734" y="620889"/>
                    <a:pt x="1600355" y="635713"/>
                    <a:pt x="1614311" y="643466"/>
                  </a:cubicBezTo>
                  <a:cubicBezTo>
                    <a:pt x="1635115" y="655024"/>
                    <a:pt x="1659467" y="658518"/>
                    <a:pt x="1682045" y="666044"/>
                  </a:cubicBezTo>
                  <a:cubicBezTo>
                    <a:pt x="1734116" y="683401"/>
                    <a:pt x="1704239" y="674999"/>
                    <a:pt x="1772356" y="688622"/>
                  </a:cubicBezTo>
                  <a:cubicBezTo>
                    <a:pt x="1783645" y="696148"/>
                    <a:pt x="1797288" y="700989"/>
                    <a:pt x="1806222" y="711200"/>
                  </a:cubicBezTo>
                  <a:cubicBezTo>
                    <a:pt x="1824091" y="731621"/>
                    <a:pt x="1851378" y="778933"/>
                    <a:pt x="1851378" y="778933"/>
                  </a:cubicBezTo>
                  <a:cubicBezTo>
                    <a:pt x="1854995" y="793402"/>
                    <a:pt x="1865858" y="841759"/>
                    <a:pt x="1873956" y="857955"/>
                  </a:cubicBezTo>
                  <a:cubicBezTo>
                    <a:pt x="1880024" y="870090"/>
                    <a:pt x="1889008" y="880533"/>
                    <a:pt x="1896534" y="891822"/>
                  </a:cubicBezTo>
                  <a:cubicBezTo>
                    <a:pt x="1924905" y="976941"/>
                    <a:pt x="1886636" y="872028"/>
                    <a:pt x="1930400" y="959555"/>
                  </a:cubicBezTo>
                  <a:cubicBezTo>
                    <a:pt x="1977141" y="1053036"/>
                    <a:pt x="1899558" y="930226"/>
                    <a:pt x="1964267" y="1027289"/>
                  </a:cubicBezTo>
                  <a:cubicBezTo>
                    <a:pt x="1967076" y="1038525"/>
                    <a:pt x="1988756" y="1122200"/>
                    <a:pt x="1986845" y="1128889"/>
                  </a:cubicBezTo>
                  <a:cubicBezTo>
                    <a:pt x="1982238" y="1145013"/>
                    <a:pt x="1931502" y="1158625"/>
                    <a:pt x="1919111" y="1162755"/>
                  </a:cubicBezTo>
                  <a:cubicBezTo>
                    <a:pt x="1922874" y="1200385"/>
                    <a:pt x="1923431" y="1238474"/>
                    <a:pt x="1930400" y="1275644"/>
                  </a:cubicBezTo>
                  <a:cubicBezTo>
                    <a:pt x="1934786" y="1299036"/>
                    <a:pt x="1952978" y="1343378"/>
                    <a:pt x="1952978" y="1343378"/>
                  </a:cubicBezTo>
                  <a:cubicBezTo>
                    <a:pt x="1944693" y="1384801"/>
                    <a:pt x="1939885" y="1435492"/>
                    <a:pt x="1907822" y="1467555"/>
                  </a:cubicBezTo>
                  <a:cubicBezTo>
                    <a:pt x="1898228" y="1477149"/>
                    <a:pt x="1885245" y="1482607"/>
                    <a:pt x="1873956" y="1490133"/>
                  </a:cubicBezTo>
                  <a:cubicBezTo>
                    <a:pt x="1793351" y="1463265"/>
                    <a:pt x="1826024" y="1480756"/>
                    <a:pt x="1772356" y="1444978"/>
                  </a:cubicBezTo>
                  <a:cubicBezTo>
                    <a:pt x="1768593" y="1433689"/>
                    <a:pt x="1768501" y="1420403"/>
                    <a:pt x="1761067" y="1411111"/>
                  </a:cubicBezTo>
                  <a:cubicBezTo>
                    <a:pt x="1737012" y="1381043"/>
                    <a:pt x="1722782" y="1393604"/>
                    <a:pt x="1693334" y="1377244"/>
                  </a:cubicBezTo>
                  <a:cubicBezTo>
                    <a:pt x="1669614" y="1364066"/>
                    <a:pt x="1651343" y="1340670"/>
                    <a:pt x="1625600" y="1332089"/>
                  </a:cubicBezTo>
                  <a:lnTo>
                    <a:pt x="1557867" y="1309511"/>
                  </a:lnTo>
                  <a:cubicBezTo>
                    <a:pt x="1552763" y="1309795"/>
                    <a:pt x="1382191" y="1301394"/>
                    <a:pt x="1320800" y="1332089"/>
                  </a:cubicBezTo>
                  <a:cubicBezTo>
                    <a:pt x="1308665" y="1338156"/>
                    <a:pt x="1298223" y="1347140"/>
                    <a:pt x="1286934" y="1354666"/>
                  </a:cubicBezTo>
                  <a:cubicBezTo>
                    <a:pt x="1272547" y="1333086"/>
                    <a:pt x="1253890" y="1300305"/>
                    <a:pt x="1230489" y="1286933"/>
                  </a:cubicBezTo>
                  <a:cubicBezTo>
                    <a:pt x="1217018" y="1279235"/>
                    <a:pt x="1200252" y="1279906"/>
                    <a:pt x="1185334" y="1275644"/>
                  </a:cubicBezTo>
                  <a:cubicBezTo>
                    <a:pt x="1144438" y="1263959"/>
                    <a:pt x="1154707" y="1266515"/>
                    <a:pt x="1117600" y="1241778"/>
                  </a:cubicBezTo>
                  <a:cubicBezTo>
                    <a:pt x="1110074" y="1230489"/>
                    <a:pt x="1104616" y="1217505"/>
                    <a:pt x="1095022" y="1207911"/>
                  </a:cubicBezTo>
                  <a:cubicBezTo>
                    <a:pt x="1073138" y="1186026"/>
                    <a:pt x="1054834" y="1183226"/>
                    <a:pt x="1027289" y="1174044"/>
                  </a:cubicBezTo>
                  <a:cubicBezTo>
                    <a:pt x="947865" y="1200519"/>
                    <a:pt x="1045915" y="1166061"/>
                    <a:pt x="948267" y="1207911"/>
                  </a:cubicBezTo>
                  <a:cubicBezTo>
                    <a:pt x="937330" y="1212599"/>
                    <a:pt x="925689" y="1215437"/>
                    <a:pt x="914400" y="1219200"/>
                  </a:cubicBezTo>
                  <a:cubicBezTo>
                    <a:pt x="903111" y="1226726"/>
                    <a:pt x="894101" y="1241778"/>
                    <a:pt x="880534" y="1241778"/>
                  </a:cubicBezTo>
                  <a:cubicBezTo>
                    <a:pt x="856735" y="1241778"/>
                    <a:pt x="835378" y="1226726"/>
                    <a:pt x="812800" y="1219200"/>
                  </a:cubicBezTo>
                  <a:lnTo>
                    <a:pt x="745067" y="1196622"/>
                  </a:lnTo>
                  <a:lnTo>
                    <a:pt x="699911" y="1185333"/>
                  </a:lnTo>
                  <a:cubicBezTo>
                    <a:pt x="575351" y="1210245"/>
                    <a:pt x="692868" y="1172905"/>
                    <a:pt x="620889" y="1230489"/>
                  </a:cubicBezTo>
                  <a:cubicBezTo>
                    <a:pt x="611597" y="1237923"/>
                    <a:pt x="597665" y="1236456"/>
                    <a:pt x="587022" y="1241778"/>
                  </a:cubicBezTo>
                  <a:cubicBezTo>
                    <a:pt x="499486" y="1285545"/>
                    <a:pt x="604416" y="1247268"/>
                    <a:pt x="519289" y="1275644"/>
                  </a:cubicBezTo>
                  <a:cubicBezTo>
                    <a:pt x="490911" y="1190512"/>
                    <a:pt x="529194" y="1295457"/>
                    <a:pt x="485422" y="1207911"/>
                  </a:cubicBezTo>
                  <a:cubicBezTo>
                    <a:pt x="480100" y="1197268"/>
                    <a:pt x="477897" y="1185333"/>
                    <a:pt x="474134" y="1174044"/>
                  </a:cubicBezTo>
                  <a:cubicBezTo>
                    <a:pt x="455319" y="1177807"/>
                    <a:pt x="436781" y="1183424"/>
                    <a:pt x="417689" y="1185333"/>
                  </a:cubicBezTo>
                  <a:cubicBezTo>
                    <a:pt x="361400" y="1190962"/>
                    <a:pt x="303387" y="1183519"/>
                    <a:pt x="248356" y="1196622"/>
                  </a:cubicBezTo>
                  <a:cubicBezTo>
                    <a:pt x="221959" y="1202907"/>
                    <a:pt x="180622" y="1241778"/>
                    <a:pt x="180622" y="1241778"/>
                  </a:cubicBezTo>
                  <a:cubicBezTo>
                    <a:pt x="176859" y="1230489"/>
                    <a:pt x="175113" y="1218313"/>
                    <a:pt x="169334" y="1207911"/>
                  </a:cubicBezTo>
                  <a:cubicBezTo>
                    <a:pt x="156156" y="1184191"/>
                    <a:pt x="139230" y="1162756"/>
                    <a:pt x="124178" y="1140178"/>
                  </a:cubicBezTo>
                  <a:cubicBezTo>
                    <a:pt x="116652" y="1128889"/>
                    <a:pt x="105890" y="1119182"/>
                    <a:pt x="101600" y="1106311"/>
                  </a:cubicBezTo>
                  <a:lnTo>
                    <a:pt x="90311" y="1072444"/>
                  </a:lnTo>
                  <a:cubicBezTo>
                    <a:pt x="94074" y="1008474"/>
                    <a:pt x="95224" y="944296"/>
                    <a:pt x="101600" y="880533"/>
                  </a:cubicBezTo>
                  <a:cubicBezTo>
                    <a:pt x="113033" y="766202"/>
                    <a:pt x="198037" y="985932"/>
                    <a:pt x="101600" y="677333"/>
                  </a:cubicBezTo>
                  <a:cubicBezTo>
                    <a:pt x="96972" y="662524"/>
                    <a:pt x="71497" y="669807"/>
                    <a:pt x="56445" y="666044"/>
                  </a:cubicBezTo>
                  <a:cubicBezTo>
                    <a:pt x="45156" y="658518"/>
                    <a:pt x="29769" y="654971"/>
                    <a:pt x="22578" y="643466"/>
                  </a:cubicBezTo>
                  <a:cubicBezTo>
                    <a:pt x="9964" y="623285"/>
                    <a:pt x="0" y="575733"/>
                    <a:pt x="0" y="575733"/>
                  </a:cubicBezTo>
                  <a:cubicBezTo>
                    <a:pt x="3763" y="560681"/>
                    <a:pt x="5177" y="544838"/>
                    <a:pt x="11289" y="530578"/>
                  </a:cubicBezTo>
                  <a:cubicBezTo>
                    <a:pt x="27792" y="492071"/>
                    <a:pt x="41842" y="496134"/>
                    <a:pt x="67734" y="462844"/>
                  </a:cubicBezTo>
                  <a:cubicBezTo>
                    <a:pt x="84393" y="441425"/>
                    <a:pt x="87147" y="403692"/>
                    <a:pt x="112889" y="395111"/>
                  </a:cubicBezTo>
                  <a:lnTo>
                    <a:pt x="180622" y="372533"/>
                  </a:lnTo>
                  <a:lnTo>
                    <a:pt x="214489" y="361244"/>
                  </a:lnTo>
                  <a:lnTo>
                    <a:pt x="259645" y="293511"/>
                  </a:lnTo>
                  <a:cubicBezTo>
                    <a:pt x="279715" y="263406"/>
                    <a:pt x="280966" y="252118"/>
                    <a:pt x="316089" y="237066"/>
                  </a:cubicBezTo>
                  <a:cubicBezTo>
                    <a:pt x="330350" y="230954"/>
                    <a:pt x="346193" y="229541"/>
                    <a:pt x="361245" y="225778"/>
                  </a:cubicBezTo>
                  <a:cubicBezTo>
                    <a:pt x="372534" y="218252"/>
                    <a:pt x="382713" y="208710"/>
                    <a:pt x="395111" y="203200"/>
                  </a:cubicBezTo>
                  <a:cubicBezTo>
                    <a:pt x="416859" y="193534"/>
                    <a:pt x="462845" y="180622"/>
                    <a:pt x="462845" y="180622"/>
                  </a:cubicBezTo>
                  <a:cubicBezTo>
                    <a:pt x="543957" y="126546"/>
                    <a:pt x="451377" y="200868"/>
                    <a:pt x="508000" y="45155"/>
                  </a:cubicBezTo>
                  <a:cubicBezTo>
                    <a:pt x="512067" y="33972"/>
                    <a:pt x="529967" y="33866"/>
                    <a:pt x="541867" y="33866"/>
                  </a:cubicBezTo>
                  <a:cubicBezTo>
                    <a:pt x="545630" y="33866"/>
                    <a:pt x="570089" y="35748"/>
                    <a:pt x="587022" y="45155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4" name="Tekstvak 13">
              <a:extLst>
                <a:ext uri="{FF2B5EF4-FFF2-40B4-BE49-F238E27FC236}">
                  <a16:creationId xmlns:a16="http://schemas.microsoft.com/office/drawing/2014/main" id="{3D52CF1A-6F60-4001-B80D-57950AFC7CEF}"/>
                </a:ext>
              </a:extLst>
            </p:cNvPr>
            <p:cNvSpPr txBox="1"/>
            <p:nvPr/>
          </p:nvSpPr>
          <p:spPr>
            <a:xfrm>
              <a:off x="2789348" y="2207495"/>
              <a:ext cx="846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b="1" dirty="0">
                  <a:solidFill>
                    <a:schemeClr val="bg1"/>
                  </a:solidFill>
                </a:rPr>
                <a:t>2010</a:t>
              </a:r>
              <a:endParaRPr lang="nl-NL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085E4296-F65E-4F64-9AE2-E9165A5D4697}"/>
              </a:ext>
            </a:extLst>
          </p:cNvPr>
          <p:cNvGrpSpPr/>
          <p:nvPr/>
        </p:nvGrpSpPr>
        <p:grpSpPr>
          <a:xfrm>
            <a:off x="3770489" y="5146467"/>
            <a:ext cx="1366672" cy="1480111"/>
            <a:chOff x="3770489" y="5146467"/>
            <a:chExt cx="1366672" cy="1480111"/>
          </a:xfrm>
        </p:grpSpPr>
        <p:sp>
          <p:nvSpPr>
            <p:cNvPr id="11" name="Vrije vorm: vorm 10">
              <a:extLst>
                <a:ext uri="{FF2B5EF4-FFF2-40B4-BE49-F238E27FC236}">
                  <a16:creationId xmlns:a16="http://schemas.microsoft.com/office/drawing/2014/main" id="{E57FD481-8FB6-47EF-B950-51F14278B239}"/>
                </a:ext>
              </a:extLst>
            </p:cNvPr>
            <p:cNvSpPr/>
            <p:nvPr/>
          </p:nvSpPr>
          <p:spPr>
            <a:xfrm>
              <a:off x="3770489" y="5146467"/>
              <a:ext cx="1366672" cy="1480111"/>
            </a:xfrm>
            <a:custGeom>
              <a:avLst/>
              <a:gdLst>
                <a:gd name="connsiteX0" fmla="*/ 846667 w 1366672"/>
                <a:gd name="connsiteY0" fmla="*/ 23844 h 1480111"/>
                <a:gd name="connsiteX1" fmla="*/ 632178 w 1366672"/>
                <a:gd name="connsiteY1" fmla="*/ 12555 h 1480111"/>
                <a:gd name="connsiteX2" fmla="*/ 598311 w 1366672"/>
                <a:gd name="connsiteY2" fmla="*/ 80289 h 1480111"/>
                <a:gd name="connsiteX3" fmla="*/ 541867 w 1366672"/>
                <a:gd name="connsiteY3" fmla="*/ 125444 h 1480111"/>
                <a:gd name="connsiteX4" fmla="*/ 474133 w 1366672"/>
                <a:gd name="connsiteY4" fmla="*/ 91577 h 1480111"/>
                <a:gd name="connsiteX5" fmla="*/ 440267 w 1366672"/>
                <a:gd name="connsiteY5" fmla="*/ 80289 h 1480111"/>
                <a:gd name="connsiteX6" fmla="*/ 406400 w 1366672"/>
                <a:gd name="connsiteY6" fmla="*/ 57711 h 1480111"/>
                <a:gd name="connsiteX7" fmla="*/ 338667 w 1366672"/>
                <a:gd name="connsiteY7" fmla="*/ 35133 h 1480111"/>
                <a:gd name="connsiteX8" fmla="*/ 237067 w 1366672"/>
                <a:gd name="connsiteY8" fmla="*/ 12555 h 1480111"/>
                <a:gd name="connsiteX9" fmla="*/ 180622 w 1366672"/>
                <a:gd name="connsiteY9" fmla="*/ 23844 h 1480111"/>
                <a:gd name="connsiteX10" fmla="*/ 158044 w 1366672"/>
                <a:gd name="connsiteY10" fmla="*/ 57711 h 1480111"/>
                <a:gd name="connsiteX11" fmla="*/ 90311 w 1366672"/>
                <a:gd name="connsiteY11" fmla="*/ 114155 h 1480111"/>
                <a:gd name="connsiteX12" fmla="*/ 45155 w 1366672"/>
                <a:gd name="connsiteY12" fmla="*/ 170600 h 1480111"/>
                <a:gd name="connsiteX13" fmla="*/ 33867 w 1366672"/>
                <a:gd name="connsiteY13" fmla="*/ 204466 h 1480111"/>
                <a:gd name="connsiteX14" fmla="*/ 0 w 1366672"/>
                <a:gd name="connsiteY14" fmla="*/ 238333 h 1480111"/>
                <a:gd name="connsiteX15" fmla="*/ 22578 w 1366672"/>
                <a:gd name="connsiteY15" fmla="*/ 373800 h 1480111"/>
                <a:gd name="connsiteX16" fmla="*/ 45155 w 1366672"/>
                <a:gd name="connsiteY16" fmla="*/ 407666 h 1480111"/>
                <a:gd name="connsiteX17" fmla="*/ 22578 w 1366672"/>
                <a:gd name="connsiteY17" fmla="*/ 599577 h 1480111"/>
                <a:gd name="connsiteX18" fmla="*/ 11289 w 1366672"/>
                <a:gd name="connsiteY18" fmla="*/ 633444 h 1480111"/>
                <a:gd name="connsiteX19" fmla="*/ 22578 w 1366672"/>
                <a:gd name="connsiteY19" fmla="*/ 667311 h 1480111"/>
                <a:gd name="connsiteX20" fmla="*/ 101600 w 1366672"/>
                <a:gd name="connsiteY20" fmla="*/ 768911 h 1480111"/>
                <a:gd name="connsiteX21" fmla="*/ 124178 w 1366672"/>
                <a:gd name="connsiteY21" fmla="*/ 836644 h 1480111"/>
                <a:gd name="connsiteX22" fmla="*/ 146755 w 1366672"/>
                <a:gd name="connsiteY22" fmla="*/ 870511 h 1480111"/>
                <a:gd name="connsiteX23" fmla="*/ 180622 w 1366672"/>
                <a:gd name="connsiteY23" fmla="*/ 972111 h 1480111"/>
                <a:gd name="connsiteX24" fmla="*/ 191911 w 1366672"/>
                <a:gd name="connsiteY24" fmla="*/ 1005977 h 1480111"/>
                <a:gd name="connsiteX25" fmla="*/ 203200 w 1366672"/>
                <a:gd name="connsiteY25" fmla="*/ 1039844 h 1480111"/>
                <a:gd name="connsiteX26" fmla="*/ 214489 w 1366672"/>
                <a:gd name="connsiteY26" fmla="*/ 1141444 h 1480111"/>
                <a:gd name="connsiteX27" fmla="*/ 259644 w 1366672"/>
                <a:gd name="connsiteY27" fmla="*/ 1209177 h 1480111"/>
                <a:gd name="connsiteX28" fmla="*/ 282222 w 1366672"/>
                <a:gd name="connsiteY28" fmla="*/ 1276911 h 1480111"/>
                <a:gd name="connsiteX29" fmla="*/ 293511 w 1366672"/>
                <a:gd name="connsiteY29" fmla="*/ 1310777 h 1480111"/>
                <a:gd name="connsiteX30" fmla="*/ 361244 w 1366672"/>
                <a:gd name="connsiteY30" fmla="*/ 1333355 h 1480111"/>
                <a:gd name="connsiteX31" fmla="*/ 395111 w 1366672"/>
                <a:gd name="connsiteY31" fmla="*/ 1367222 h 1480111"/>
                <a:gd name="connsiteX32" fmla="*/ 428978 w 1366672"/>
                <a:gd name="connsiteY32" fmla="*/ 1389800 h 1480111"/>
                <a:gd name="connsiteX33" fmla="*/ 451555 w 1366672"/>
                <a:gd name="connsiteY33" fmla="*/ 1423666 h 1480111"/>
                <a:gd name="connsiteX34" fmla="*/ 553155 w 1366672"/>
                <a:gd name="connsiteY34" fmla="*/ 1480111 h 1480111"/>
                <a:gd name="connsiteX35" fmla="*/ 688622 w 1366672"/>
                <a:gd name="connsiteY35" fmla="*/ 1468822 h 1480111"/>
                <a:gd name="connsiteX36" fmla="*/ 711200 w 1366672"/>
                <a:gd name="connsiteY36" fmla="*/ 1434955 h 1480111"/>
                <a:gd name="connsiteX37" fmla="*/ 722489 w 1366672"/>
                <a:gd name="connsiteY37" fmla="*/ 1322066 h 1480111"/>
                <a:gd name="connsiteX38" fmla="*/ 801511 w 1366672"/>
                <a:gd name="connsiteY38" fmla="*/ 1310777 h 1480111"/>
                <a:gd name="connsiteX39" fmla="*/ 846667 w 1366672"/>
                <a:gd name="connsiteY39" fmla="*/ 1322066 h 1480111"/>
                <a:gd name="connsiteX40" fmla="*/ 857955 w 1366672"/>
                <a:gd name="connsiteY40" fmla="*/ 1355933 h 1480111"/>
                <a:gd name="connsiteX41" fmla="*/ 925689 w 1366672"/>
                <a:gd name="connsiteY41" fmla="*/ 1333355 h 1480111"/>
                <a:gd name="connsiteX42" fmla="*/ 925689 w 1366672"/>
                <a:gd name="connsiteY42" fmla="*/ 1209177 h 1480111"/>
                <a:gd name="connsiteX43" fmla="*/ 891822 w 1366672"/>
                <a:gd name="connsiteY43" fmla="*/ 1197889 h 1480111"/>
                <a:gd name="connsiteX44" fmla="*/ 857955 w 1366672"/>
                <a:gd name="connsiteY44" fmla="*/ 1175311 h 1480111"/>
                <a:gd name="connsiteX45" fmla="*/ 846667 w 1366672"/>
                <a:gd name="connsiteY45" fmla="*/ 1141444 h 1480111"/>
                <a:gd name="connsiteX46" fmla="*/ 824089 w 1366672"/>
                <a:gd name="connsiteY46" fmla="*/ 1107577 h 1480111"/>
                <a:gd name="connsiteX47" fmla="*/ 846667 w 1366672"/>
                <a:gd name="connsiteY47" fmla="*/ 983400 h 1480111"/>
                <a:gd name="connsiteX48" fmla="*/ 869244 w 1366672"/>
                <a:gd name="connsiteY48" fmla="*/ 915666 h 1480111"/>
                <a:gd name="connsiteX49" fmla="*/ 891822 w 1366672"/>
                <a:gd name="connsiteY49" fmla="*/ 881800 h 1480111"/>
                <a:gd name="connsiteX50" fmla="*/ 959555 w 1366672"/>
                <a:gd name="connsiteY50" fmla="*/ 870511 h 1480111"/>
                <a:gd name="connsiteX51" fmla="*/ 1004711 w 1366672"/>
                <a:gd name="connsiteY51" fmla="*/ 825355 h 1480111"/>
                <a:gd name="connsiteX52" fmla="*/ 1049867 w 1366672"/>
                <a:gd name="connsiteY52" fmla="*/ 757622 h 1480111"/>
                <a:gd name="connsiteX53" fmla="*/ 1117600 w 1366672"/>
                <a:gd name="connsiteY53" fmla="*/ 723755 h 1480111"/>
                <a:gd name="connsiteX54" fmla="*/ 1140178 w 1366672"/>
                <a:gd name="connsiteY54" fmla="*/ 689889 h 1480111"/>
                <a:gd name="connsiteX55" fmla="*/ 1174044 w 1366672"/>
                <a:gd name="connsiteY55" fmla="*/ 667311 h 1480111"/>
                <a:gd name="connsiteX56" fmla="*/ 1230489 w 1366672"/>
                <a:gd name="connsiteY56" fmla="*/ 565711 h 1480111"/>
                <a:gd name="connsiteX57" fmla="*/ 1241778 w 1366672"/>
                <a:gd name="connsiteY57" fmla="*/ 441533 h 1480111"/>
                <a:gd name="connsiteX58" fmla="*/ 1320800 w 1366672"/>
                <a:gd name="connsiteY58" fmla="*/ 396377 h 1480111"/>
                <a:gd name="connsiteX59" fmla="*/ 1354667 w 1366672"/>
                <a:gd name="connsiteY59" fmla="*/ 385089 h 1480111"/>
                <a:gd name="connsiteX60" fmla="*/ 1354667 w 1366672"/>
                <a:gd name="connsiteY60" fmla="*/ 294777 h 1480111"/>
                <a:gd name="connsiteX61" fmla="*/ 1298222 w 1366672"/>
                <a:gd name="connsiteY61" fmla="*/ 204466 h 1480111"/>
                <a:gd name="connsiteX62" fmla="*/ 1196622 w 1366672"/>
                <a:gd name="connsiteY62" fmla="*/ 193177 h 1480111"/>
                <a:gd name="connsiteX63" fmla="*/ 1095022 w 1366672"/>
                <a:gd name="connsiteY63" fmla="*/ 136733 h 1480111"/>
                <a:gd name="connsiteX64" fmla="*/ 1027289 w 1366672"/>
                <a:gd name="connsiteY64" fmla="*/ 159311 h 1480111"/>
                <a:gd name="connsiteX65" fmla="*/ 993422 w 1366672"/>
                <a:gd name="connsiteY65" fmla="*/ 170600 h 1480111"/>
                <a:gd name="connsiteX66" fmla="*/ 959555 w 1366672"/>
                <a:gd name="connsiteY66" fmla="*/ 159311 h 1480111"/>
                <a:gd name="connsiteX67" fmla="*/ 936978 w 1366672"/>
                <a:gd name="connsiteY67" fmla="*/ 125444 h 1480111"/>
                <a:gd name="connsiteX68" fmla="*/ 903111 w 1366672"/>
                <a:gd name="connsiteY68" fmla="*/ 102866 h 1480111"/>
                <a:gd name="connsiteX69" fmla="*/ 857955 w 1366672"/>
                <a:gd name="connsiteY69" fmla="*/ 35133 h 1480111"/>
                <a:gd name="connsiteX70" fmla="*/ 846667 w 1366672"/>
                <a:gd name="connsiteY70" fmla="*/ 23844 h 1480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1366672" h="1480111">
                  <a:moveTo>
                    <a:pt x="846667" y="23844"/>
                  </a:moveTo>
                  <a:cubicBezTo>
                    <a:pt x="809038" y="20081"/>
                    <a:pt x="761463" y="-19767"/>
                    <a:pt x="632178" y="12555"/>
                  </a:cubicBezTo>
                  <a:cubicBezTo>
                    <a:pt x="613691" y="17177"/>
                    <a:pt x="604514" y="67884"/>
                    <a:pt x="598311" y="80289"/>
                  </a:cubicBezTo>
                  <a:cubicBezTo>
                    <a:pt x="577886" y="121138"/>
                    <a:pt x="580926" y="112424"/>
                    <a:pt x="541867" y="125444"/>
                  </a:cubicBezTo>
                  <a:cubicBezTo>
                    <a:pt x="456738" y="97068"/>
                    <a:pt x="561673" y="135346"/>
                    <a:pt x="474133" y="91577"/>
                  </a:cubicBezTo>
                  <a:cubicBezTo>
                    <a:pt x="463490" y="86256"/>
                    <a:pt x="451556" y="84052"/>
                    <a:pt x="440267" y="80289"/>
                  </a:cubicBezTo>
                  <a:cubicBezTo>
                    <a:pt x="428978" y="72763"/>
                    <a:pt x="418798" y="63221"/>
                    <a:pt x="406400" y="57711"/>
                  </a:cubicBezTo>
                  <a:cubicBezTo>
                    <a:pt x="384652" y="48045"/>
                    <a:pt x="361245" y="42659"/>
                    <a:pt x="338667" y="35133"/>
                  </a:cubicBezTo>
                  <a:cubicBezTo>
                    <a:pt x="283087" y="16606"/>
                    <a:pt x="316536" y="25800"/>
                    <a:pt x="237067" y="12555"/>
                  </a:cubicBezTo>
                  <a:cubicBezTo>
                    <a:pt x="218252" y="16318"/>
                    <a:pt x="197282" y="14324"/>
                    <a:pt x="180622" y="23844"/>
                  </a:cubicBezTo>
                  <a:cubicBezTo>
                    <a:pt x="168842" y="30575"/>
                    <a:pt x="166730" y="47288"/>
                    <a:pt x="158044" y="57711"/>
                  </a:cubicBezTo>
                  <a:cubicBezTo>
                    <a:pt x="130882" y="90306"/>
                    <a:pt x="123611" y="91955"/>
                    <a:pt x="90311" y="114155"/>
                  </a:cubicBezTo>
                  <a:cubicBezTo>
                    <a:pt x="61936" y="199281"/>
                    <a:pt x="103513" y="97653"/>
                    <a:pt x="45155" y="170600"/>
                  </a:cubicBezTo>
                  <a:cubicBezTo>
                    <a:pt x="37722" y="179892"/>
                    <a:pt x="40467" y="194565"/>
                    <a:pt x="33867" y="204466"/>
                  </a:cubicBezTo>
                  <a:cubicBezTo>
                    <a:pt x="25011" y="217750"/>
                    <a:pt x="11289" y="227044"/>
                    <a:pt x="0" y="238333"/>
                  </a:cubicBezTo>
                  <a:cubicBezTo>
                    <a:pt x="3577" y="270527"/>
                    <a:pt x="3666" y="335975"/>
                    <a:pt x="22578" y="373800"/>
                  </a:cubicBezTo>
                  <a:cubicBezTo>
                    <a:pt x="28645" y="385935"/>
                    <a:pt x="37629" y="396377"/>
                    <a:pt x="45155" y="407666"/>
                  </a:cubicBezTo>
                  <a:cubicBezTo>
                    <a:pt x="38228" y="490791"/>
                    <a:pt x="40232" y="528961"/>
                    <a:pt x="22578" y="599577"/>
                  </a:cubicBezTo>
                  <a:cubicBezTo>
                    <a:pt x="19692" y="611121"/>
                    <a:pt x="15052" y="622155"/>
                    <a:pt x="11289" y="633444"/>
                  </a:cubicBezTo>
                  <a:cubicBezTo>
                    <a:pt x="15052" y="644733"/>
                    <a:pt x="15977" y="657410"/>
                    <a:pt x="22578" y="667311"/>
                  </a:cubicBezTo>
                  <a:cubicBezTo>
                    <a:pt x="61540" y="725755"/>
                    <a:pt x="71540" y="678732"/>
                    <a:pt x="101600" y="768911"/>
                  </a:cubicBezTo>
                  <a:cubicBezTo>
                    <a:pt x="109126" y="791489"/>
                    <a:pt x="110977" y="816842"/>
                    <a:pt x="124178" y="836644"/>
                  </a:cubicBezTo>
                  <a:cubicBezTo>
                    <a:pt x="131704" y="847933"/>
                    <a:pt x="141245" y="858113"/>
                    <a:pt x="146755" y="870511"/>
                  </a:cubicBezTo>
                  <a:cubicBezTo>
                    <a:pt x="146757" y="870516"/>
                    <a:pt x="174977" y="955175"/>
                    <a:pt x="180622" y="972111"/>
                  </a:cubicBezTo>
                  <a:lnTo>
                    <a:pt x="191911" y="1005977"/>
                  </a:lnTo>
                  <a:lnTo>
                    <a:pt x="203200" y="1039844"/>
                  </a:lnTo>
                  <a:cubicBezTo>
                    <a:pt x="206963" y="1073711"/>
                    <a:pt x="203714" y="1109118"/>
                    <a:pt x="214489" y="1141444"/>
                  </a:cubicBezTo>
                  <a:cubicBezTo>
                    <a:pt x="223070" y="1167186"/>
                    <a:pt x="251063" y="1183435"/>
                    <a:pt x="259644" y="1209177"/>
                  </a:cubicBezTo>
                  <a:lnTo>
                    <a:pt x="282222" y="1276911"/>
                  </a:lnTo>
                  <a:cubicBezTo>
                    <a:pt x="285985" y="1288200"/>
                    <a:pt x="282222" y="1307014"/>
                    <a:pt x="293511" y="1310777"/>
                  </a:cubicBezTo>
                  <a:lnTo>
                    <a:pt x="361244" y="1333355"/>
                  </a:lnTo>
                  <a:cubicBezTo>
                    <a:pt x="372533" y="1344644"/>
                    <a:pt x="382846" y="1357001"/>
                    <a:pt x="395111" y="1367222"/>
                  </a:cubicBezTo>
                  <a:cubicBezTo>
                    <a:pt x="405534" y="1375908"/>
                    <a:pt x="419384" y="1380206"/>
                    <a:pt x="428978" y="1389800"/>
                  </a:cubicBezTo>
                  <a:cubicBezTo>
                    <a:pt x="438571" y="1399393"/>
                    <a:pt x="441345" y="1414732"/>
                    <a:pt x="451555" y="1423666"/>
                  </a:cubicBezTo>
                  <a:cubicBezTo>
                    <a:pt x="499330" y="1465469"/>
                    <a:pt x="506640" y="1464606"/>
                    <a:pt x="553155" y="1480111"/>
                  </a:cubicBezTo>
                  <a:cubicBezTo>
                    <a:pt x="598311" y="1476348"/>
                    <a:pt x="645053" y="1481270"/>
                    <a:pt x="688622" y="1468822"/>
                  </a:cubicBezTo>
                  <a:cubicBezTo>
                    <a:pt x="701668" y="1465095"/>
                    <a:pt x="708149" y="1448175"/>
                    <a:pt x="711200" y="1434955"/>
                  </a:cubicBezTo>
                  <a:cubicBezTo>
                    <a:pt x="719704" y="1398106"/>
                    <a:pt x="700246" y="1352650"/>
                    <a:pt x="722489" y="1322066"/>
                  </a:cubicBezTo>
                  <a:cubicBezTo>
                    <a:pt x="738139" y="1300547"/>
                    <a:pt x="775170" y="1314540"/>
                    <a:pt x="801511" y="1310777"/>
                  </a:cubicBezTo>
                  <a:cubicBezTo>
                    <a:pt x="816563" y="1314540"/>
                    <a:pt x="834552" y="1312374"/>
                    <a:pt x="846667" y="1322066"/>
                  </a:cubicBezTo>
                  <a:cubicBezTo>
                    <a:pt x="855959" y="1329500"/>
                    <a:pt x="846175" y="1354250"/>
                    <a:pt x="857955" y="1355933"/>
                  </a:cubicBezTo>
                  <a:cubicBezTo>
                    <a:pt x="881515" y="1359299"/>
                    <a:pt x="925689" y="1333355"/>
                    <a:pt x="925689" y="1333355"/>
                  </a:cubicBezTo>
                  <a:cubicBezTo>
                    <a:pt x="941088" y="1287158"/>
                    <a:pt x="952435" y="1269355"/>
                    <a:pt x="925689" y="1209177"/>
                  </a:cubicBezTo>
                  <a:cubicBezTo>
                    <a:pt x="920856" y="1198303"/>
                    <a:pt x="903111" y="1201652"/>
                    <a:pt x="891822" y="1197889"/>
                  </a:cubicBezTo>
                  <a:cubicBezTo>
                    <a:pt x="880533" y="1190363"/>
                    <a:pt x="866431" y="1185906"/>
                    <a:pt x="857955" y="1175311"/>
                  </a:cubicBezTo>
                  <a:cubicBezTo>
                    <a:pt x="850522" y="1166019"/>
                    <a:pt x="851989" y="1152087"/>
                    <a:pt x="846667" y="1141444"/>
                  </a:cubicBezTo>
                  <a:cubicBezTo>
                    <a:pt x="840599" y="1129309"/>
                    <a:pt x="831615" y="1118866"/>
                    <a:pt x="824089" y="1107577"/>
                  </a:cubicBezTo>
                  <a:cubicBezTo>
                    <a:pt x="832041" y="1051915"/>
                    <a:pt x="832150" y="1031792"/>
                    <a:pt x="846667" y="983400"/>
                  </a:cubicBezTo>
                  <a:cubicBezTo>
                    <a:pt x="853506" y="960604"/>
                    <a:pt x="856042" y="935468"/>
                    <a:pt x="869244" y="915666"/>
                  </a:cubicBezTo>
                  <a:cubicBezTo>
                    <a:pt x="876770" y="904377"/>
                    <a:pt x="879687" y="887867"/>
                    <a:pt x="891822" y="881800"/>
                  </a:cubicBezTo>
                  <a:cubicBezTo>
                    <a:pt x="912295" y="871564"/>
                    <a:pt x="936977" y="874274"/>
                    <a:pt x="959555" y="870511"/>
                  </a:cubicBezTo>
                  <a:cubicBezTo>
                    <a:pt x="989659" y="780200"/>
                    <a:pt x="944503" y="885562"/>
                    <a:pt x="1004711" y="825355"/>
                  </a:cubicBezTo>
                  <a:cubicBezTo>
                    <a:pt x="1023899" y="806168"/>
                    <a:pt x="1024124" y="766203"/>
                    <a:pt x="1049867" y="757622"/>
                  </a:cubicBezTo>
                  <a:cubicBezTo>
                    <a:pt x="1096604" y="742042"/>
                    <a:pt x="1073832" y="752934"/>
                    <a:pt x="1117600" y="723755"/>
                  </a:cubicBezTo>
                  <a:cubicBezTo>
                    <a:pt x="1125126" y="712466"/>
                    <a:pt x="1130584" y="699483"/>
                    <a:pt x="1140178" y="689889"/>
                  </a:cubicBezTo>
                  <a:cubicBezTo>
                    <a:pt x="1149772" y="680295"/>
                    <a:pt x="1165110" y="677522"/>
                    <a:pt x="1174044" y="667311"/>
                  </a:cubicBezTo>
                  <a:cubicBezTo>
                    <a:pt x="1215847" y="619535"/>
                    <a:pt x="1214984" y="612226"/>
                    <a:pt x="1230489" y="565711"/>
                  </a:cubicBezTo>
                  <a:cubicBezTo>
                    <a:pt x="1234252" y="524318"/>
                    <a:pt x="1230360" y="481497"/>
                    <a:pt x="1241778" y="441533"/>
                  </a:cubicBezTo>
                  <a:cubicBezTo>
                    <a:pt x="1252435" y="404232"/>
                    <a:pt x="1293373" y="404213"/>
                    <a:pt x="1320800" y="396377"/>
                  </a:cubicBezTo>
                  <a:cubicBezTo>
                    <a:pt x="1332242" y="393108"/>
                    <a:pt x="1343378" y="388852"/>
                    <a:pt x="1354667" y="385089"/>
                  </a:cubicBezTo>
                  <a:cubicBezTo>
                    <a:pt x="1370332" y="338089"/>
                    <a:pt x="1371013" y="354715"/>
                    <a:pt x="1354667" y="294777"/>
                  </a:cubicBezTo>
                  <a:cubicBezTo>
                    <a:pt x="1344522" y="257578"/>
                    <a:pt x="1342357" y="215500"/>
                    <a:pt x="1298222" y="204466"/>
                  </a:cubicBezTo>
                  <a:cubicBezTo>
                    <a:pt x="1265164" y="196202"/>
                    <a:pt x="1230489" y="196940"/>
                    <a:pt x="1196622" y="193177"/>
                  </a:cubicBezTo>
                  <a:cubicBezTo>
                    <a:pt x="1118988" y="141421"/>
                    <a:pt x="1154631" y="156603"/>
                    <a:pt x="1095022" y="136733"/>
                  </a:cubicBezTo>
                  <a:lnTo>
                    <a:pt x="1027289" y="159311"/>
                  </a:lnTo>
                  <a:lnTo>
                    <a:pt x="993422" y="170600"/>
                  </a:lnTo>
                  <a:cubicBezTo>
                    <a:pt x="982133" y="166837"/>
                    <a:pt x="968847" y="166745"/>
                    <a:pt x="959555" y="159311"/>
                  </a:cubicBezTo>
                  <a:cubicBezTo>
                    <a:pt x="948961" y="150835"/>
                    <a:pt x="946572" y="135038"/>
                    <a:pt x="936978" y="125444"/>
                  </a:cubicBezTo>
                  <a:cubicBezTo>
                    <a:pt x="927384" y="115850"/>
                    <a:pt x="914400" y="110392"/>
                    <a:pt x="903111" y="102866"/>
                  </a:cubicBezTo>
                  <a:cubicBezTo>
                    <a:pt x="890275" y="64358"/>
                    <a:pt x="895538" y="63321"/>
                    <a:pt x="857955" y="35133"/>
                  </a:cubicBezTo>
                  <a:cubicBezTo>
                    <a:pt x="854945" y="32875"/>
                    <a:pt x="884296" y="27607"/>
                    <a:pt x="846667" y="23844"/>
                  </a:cubicBez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l-NL"/>
            </a:p>
          </p:txBody>
        </p:sp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118524FF-5127-4477-89ED-9C9058F10254}"/>
                </a:ext>
              </a:extLst>
            </p:cNvPr>
            <p:cNvSpPr txBox="1"/>
            <p:nvPr/>
          </p:nvSpPr>
          <p:spPr>
            <a:xfrm>
              <a:off x="3923928" y="5392407"/>
              <a:ext cx="846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b="1" dirty="0">
                  <a:solidFill>
                    <a:schemeClr val="bg1"/>
                  </a:solidFill>
                </a:rPr>
                <a:t>2010</a:t>
              </a:r>
              <a:endParaRPr lang="nl-NL" sz="24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539857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6</a:t>
            </a:fld>
            <a:endParaRPr lang="nl-BE" dirty="0"/>
          </a:p>
        </p:txBody>
      </p:sp>
      <p:sp>
        <p:nvSpPr>
          <p:cNvPr id="10" name="Titel 9">
            <a:extLst>
              <a:ext uri="{FF2B5EF4-FFF2-40B4-BE49-F238E27FC236}">
                <a16:creationId xmlns:a16="http://schemas.microsoft.com/office/drawing/2014/main" id="{A3BDAAA1-0AA2-4E79-8644-2FB1A0270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grpSp>
        <p:nvGrpSpPr>
          <p:cNvPr id="2" name="Groep 1">
            <a:extLst>
              <a:ext uri="{FF2B5EF4-FFF2-40B4-BE49-F238E27FC236}">
                <a16:creationId xmlns:a16="http://schemas.microsoft.com/office/drawing/2014/main" id="{FAA0CAB7-AEF6-42BC-99C1-BC7CF34538A9}"/>
              </a:ext>
            </a:extLst>
          </p:cNvPr>
          <p:cNvGrpSpPr/>
          <p:nvPr/>
        </p:nvGrpSpPr>
        <p:grpSpPr>
          <a:xfrm>
            <a:off x="2274393" y="338667"/>
            <a:ext cx="5916270" cy="6287911"/>
            <a:chOff x="2274393" y="338667"/>
            <a:chExt cx="5916270" cy="6287911"/>
          </a:xfrm>
        </p:grpSpPr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2EBB9D9A-E059-46E8-9D49-D578278A11E0}"/>
                </a:ext>
              </a:extLst>
            </p:cNvPr>
            <p:cNvGrpSpPr/>
            <p:nvPr/>
          </p:nvGrpSpPr>
          <p:grpSpPr>
            <a:xfrm>
              <a:off x="5723467" y="2077000"/>
              <a:ext cx="2088444" cy="2811089"/>
              <a:chOff x="5723467" y="2077000"/>
              <a:chExt cx="2088444" cy="2811089"/>
            </a:xfrm>
          </p:grpSpPr>
          <p:sp>
            <p:nvSpPr>
              <p:cNvPr id="7" name="Vrije vorm: vorm 6">
                <a:extLst>
                  <a:ext uri="{FF2B5EF4-FFF2-40B4-BE49-F238E27FC236}">
                    <a16:creationId xmlns:a16="http://schemas.microsoft.com/office/drawing/2014/main" id="{81C5A012-B630-4AB9-86F2-A7B5769B5C22}"/>
                  </a:ext>
                </a:extLst>
              </p:cNvPr>
              <p:cNvSpPr/>
              <p:nvPr/>
            </p:nvSpPr>
            <p:spPr>
              <a:xfrm>
                <a:off x="5723467" y="2077000"/>
                <a:ext cx="2088444" cy="2811089"/>
              </a:xfrm>
              <a:custGeom>
                <a:avLst/>
                <a:gdLst>
                  <a:gd name="connsiteX0" fmla="*/ 598311 w 2088444"/>
                  <a:gd name="connsiteY0" fmla="*/ 11444 h 2811089"/>
                  <a:gd name="connsiteX1" fmla="*/ 428977 w 2088444"/>
                  <a:gd name="connsiteY1" fmla="*/ 11444 h 2811089"/>
                  <a:gd name="connsiteX2" fmla="*/ 349955 w 2088444"/>
                  <a:gd name="connsiteY2" fmla="*/ 45311 h 2811089"/>
                  <a:gd name="connsiteX3" fmla="*/ 316089 w 2088444"/>
                  <a:gd name="connsiteY3" fmla="*/ 56600 h 2811089"/>
                  <a:gd name="connsiteX4" fmla="*/ 180622 w 2088444"/>
                  <a:gd name="connsiteY4" fmla="*/ 67889 h 2811089"/>
                  <a:gd name="connsiteX5" fmla="*/ 169333 w 2088444"/>
                  <a:gd name="connsiteY5" fmla="*/ 101756 h 2811089"/>
                  <a:gd name="connsiteX6" fmla="*/ 158044 w 2088444"/>
                  <a:gd name="connsiteY6" fmla="*/ 146911 h 2811089"/>
                  <a:gd name="connsiteX7" fmla="*/ 124177 w 2088444"/>
                  <a:gd name="connsiteY7" fmla="*/ 180778 h 2811089"/>
                  <a:gd name="connsiteX8" fmla="*/ 45155 w 2088444"/>
                  <a:gd name="connsiteY8" fmla="*/ 237222 h 2811089"/>
                  <a:gd name="connsiteX9" fmla="*/ 33866 w 2088444"/>
                  <a:gd name="connsiteY9" fmla="*/ 304956 h 2811089"/>
                  <a:gd name="connsiteX10" fmla="*/ 11289 w 2088444"/>
                  <a:gd name="connsiteY10" fmla="*/ 338822 h 2811089"/>
                  <a:gd name="connsiteX11" fmla="*/ 0 w 2088444"/>
                  <a:gd name="connsiteY11" fmla="*/ 372689 h 2811089"/>
                  <a:gd name="connsiteX12" fmla="*/ 67733 w 2088444"/>
                  <a:gd name="connsiteY12" fmla="*/ 440422 h 2811089"/>
                  <a:gd name="connsiteX13" fmla="*/ 90311 w 2088444"/>
                  <a:gd name="connsiteY13" fmla="*/ 474289 h 2811089"/>
                  <a:gd name="connsiteX14" fmla="*/ 146755 w 2088444"/>
                  <a:gd name="connsiteY14" fmla="*/ 542022 h 2811089"/>
                  <a:gd name="connsiteX15" fmla="*/ 158044 w 2088444"/>
                  <a:gd name="connsiteY15" fmla="*/ 575889 h 2811089"/>
                  <a:gd name="connsiteX16" fmla="*/ 191911 w 2088444"/>
                  <a:gd name="connsiteY16" fmla="*/ 643622 h 2811089"/>
                  <a:gd name="connsiteX17" fmla="*/ 180622 w 2088444"/>
                  <a:gd name="connsiteY17" fmla="*/ 677489 h 2811089"/>
                  <a:gd name="connsiteX18" fmla="*/ 146755 w 2088444"/>
                  <a:gd name="connsiteY18" fmla="*/ 745222 h 2811089"/>
                  <a:gd name="connsiteX19" fmla="*/ 180622 w 2088444"/>
                  <a:gd name="connsiteY19" fmla="*/ 846822 h 2811089"/>
                  <a:gd name="connsiteX20" fmla="*/ 191911 w 2088444"/>
                  <a:gd name="connsiteY20" fmla="*/ 880689 h 2811089"/>
                  <a:gd name="connsiteX21" fmla="*/ 214489 w 2088444"/>
                  <a:gd name="connsiteY21" fmla="*/ 914556 h 2811089"/>
                  <a:gd name="connsiteX22" fmla="*/ 225777 w 2088444"/>
                  <a:gd name="connsiteY22" fmla="*/ 971000 h 2811089"/>
                  <a:gd name="connsiteX23" fmla="*/ 158044 w 2088444"/>
                  <a:gd name="connsiteY23" fmla="*/ 982289 h 2811089"/>
                  <a:gd name="connsiteX24" fmla="*/ 112889 w 2088444"/>
                  <a:gd name="connsiteY24" fmla="*/ 1117756 h 2811089"/>
                  <a:gd name="connsiteX25" fmla="*/ 79022 w 2088444"/>
                  <a:gd name="connsiteY25" fmla="*/ 1185489 h 2811089"/>
                  <a:gd name="connsiteX26" fmla="*/ 90311 w 2088444"/>
                  <a:gd name="connsiteY26" fmla="*/ 1253222 h 2811089"/>
                  <a:gd name="connsiteX27" fmla="*/ 158044 w 2088444"/>
                  <a:gd name="connsiteY27" fmla="*/ 1388689 h 2811089"/>
                  <a:gd name="connsiteX28" fmla="*/ 191911 w 2088444"/>
                  <a:gd name="connsiteY28" fmla="*/ 1411267 h 2811089"/>
                  <a:gd name="connsiteX29" fmla="*/ 225777 w 2088444"/>
                  <a:gd name="connsiteY29" fmla="*/ 1422556 h 2811089"/>
                  <a:gd name="connsiteX30" fmla="*/ 327377 w 2088444"/>
                  <a:gd name="connsiteY30" fmla="*/ 1433844 h 2811089"/>
                  <a:gd name="connsiteX31" fmla="*/ 395111 w 2088444"/>
                  <a:gd name="connsiteY31" fmla="*/ 1456422 h 2811089"/>
                  <a:gd name="connsiteX32" fmla="*/ 428977 w 2088444"/>
                  <a:gd name="connsiteY32" fmla="*/ 1479000 h 2811089"/>
                  <a:gd name="connsiteX33" fmla="*/ 462844 w 2088444"/>
                  <a:gd name="connsiteY33" fmla="*/ 1490289 h 2811089"/>
                  <a:gd name="connsiteX34" fmla="*/ 530577 w 2088444"/>
                  <a:gd name="connsiteY34" fmla="*/ 1546733 h 2811089"/>
                  <a:gd name="connsiteX35" fmla="*/ 564444 w 2088444"/>
                  <a:gd name="connsiteY35" fmla="*/ 1569311 h 2811089"/>
                  <a:gd name="connsiteX36" fmla="*/ 587022 w 2088444"/>
                  <a:gd name="connsiteY36" fmla="*/ 1637044 h 2811089"/>
                  <a:gd name="connsiteX37" fmla="*/ 632177 w 2088444"/>
                  <a:gd name="connsiteY37" fmla="*/ 1704778 h 2811089"/>
                  <a:gd name="connsiteX38" fmla="*/ 666044 w 2088444"/>
                  <a:gd name="connsiteY38" fmla="*/ 1772511 h 2811089"/>
                  <a:gd name="connsiteX39" fmla="*/ 654755 w 2088444"/>
                  <a:gd name="connsiteY39" fmla="*/ 1840244 h 2811089"/>
                  <a:gd name="connsiteX40" fmla="*/ 609600 w 2088444"/>
                  <a:gd name="connsiteY40" fmla="*/ 1907978 h 2811089"/>
                  <a:gd name="connsiteX41" fmla="*/ 643466 w 2088444"/>
                  <a:gd name="connsiteY41" fmla="*/ 2088600 h 2811089"/>
                  <a:gd name="connsiteX42" fmla="*/ 654755 w 2088444"/>
                  <a:gd name="connsiteY42" fmla="*/ 2122467 h 2811089"/>
                  <a:gd name="connsiteX43" fmla="*/ 688622 w 2088444"/>
                  <a:gd name="connsiteY43" fmla="*/ 2145044 h 2811089"/>
                  <a:gd name="connsiteX44" fmla="*/ 699911 w 2088444"/>
                  <a:gd name="connsiteY44" fmla="*/ 2178911 h 2811089"/>
                  <a:gd name="connsiteX45" fmla="*/ 745066 w 2088444"/>
                  <a:gd name="connsiteY45" fmla="*/ 2246644 h 2811089"/>
                  <a:gd name="connsiteX46" fmla="*/ 587022 w 2088444"/>
                  <a:gd name="connsiteY46" fmla="*/ 2257933 h 2811089"/>
                  <a:gd name="connsiteX47" fmla="*/ 553155 w 2088444"/>
                  <a:gd name="connsiteY47" fmla="*/ 2291800 h 2811089"/>
                  <a:gd name="connsiteX48" fmla="*/ 485422 w 2088444"/>
                  <a:gd name="connsiteY48" fmla="*/ 2336956 h 2811089"/>
                  <a:gd name="connsiteX49" fmla="*/ 428977 w 2088444"/>
                  <a:gd name="connsiteY49" fmla="*/ 2438556 h 2811089"/>
                  <a:gd name="connsiteX50" fmla="*/ 462844 w 2088444"/>
                  <a:gd name="connsiteY50" fmla="*/ 2517578 h 2811089"/>
                  <a:gd name="connsiteX51" fmla="*/ 508000 w 2088444"/>
                  <a:gd name="connsiteY51" fmla="*/ 2585311 h 2811089"/>
                  <a:gd name="connsiteX52" fmla="*/ 541866 w 2088444"/>
                  <a:gd name="connsiteY52" fmla="*/ 2596600 h 2811089"/>
                  <a:gd name="connsiteX53" fmla="*/ 575733 w 2088444"/>
                  <a:gd name="connsiteY53" fmla="*/ 2619178 h 2811089"/>
                  <a:gd name="connsiteX54" fmla="*/ 677333 w 2088444"/>
                  <a:gd name="connsiteY54" fmla="*/ 2664333 h 2811089"/>
                  <a:gd name="connsiteX55" fmla="*/ 699911 w 2088444"/>
                  <a:gd name="connsiteY55" fmla="*/ 2698200 h 2811089"/>
                  <a:gd name="connsiteX56" fmla="*/ 733777 w 2088444"/>
                  <a:gd name="connsiteY56" fmla="*/ 2720778 h 2811089"/>
                  <a:gd name="connsiteX57" fmla="*/ 767644 w 2088444"/>
                  <a:gd name="connsiteY57" fmla="*/ 2788511 h 2811089"/>
                  <a:gd name="connsiteX58" fmla="*/ 835377 w 2088444"/>
                  <a:gd name="connsiteY58" fmla="*/ 2811089 h 2811089"/>
                  <a:gd name="connsiteX59" fmla="*/ 925689 w 2088444"/>
                  <a:gd name="connsiteY59" fmla="*/ 2732067 h 2811089"/>
                  <a:gd name="connsiteX60" fmla="*/ 993422 w 2088444"/>
                  <a:gd name="connsiteY60" fmla="*/ 2709489 h 2811089"/>
                  <a:gd name="connsiteX61" fmla="*/ 1095022 w 2088444"/>
                  <a:gd name="connsiteY61" fmla="*/ 2653044 h 2811089"/>
                  <a:gd name="connsiteX62" fmla="*/ 1151466 w 2088444"/>
                  <a:gd name="connsiteY62" fmla="*/ 2641756 h 2811089"/>
                  <a:gd name="connsiteX63" fmla="*/ 1219200 w 2088444"/>
                  <a:gd name="connsiteY63" fmla="*/ 2619178 h 2811089"/>
                  <a:gd name="connsiteX64" fmla="*/ 1332089 w 2088444"/>
                  <a:gd name="connsiteY64" fmla="*/ 2630467 h 2811089"/>
                  <a:gd name="connsiteX65" fmla="*/ 1467555 w 2088444"/>
                  <a:gd name="connsiteY65" fmla="*/ 2653044 h 2811089"/>
                  <a:gd name="connsiteX66" fmla="*/ 1524000 w 2088444"/>
                  <a:gd name="connsiteY66" fmla="*/ 2607889 h 2811089"/>
                  <a:gd name="connsiteX67" fmla="*/ 1557866 w 2088444"/>
                  <a:gd name="connsiteY67" fmla="*/ 2619178 h 2811089"/>
                  <a:gd name="connsiteX68" fmla="*/ 1693333 w 2088444"/>
                  <a:gd name="connsiteY68" fmla="*/ 2596600 h 2811089"/>
                  <a:gd name="connsiteX69" fmla="*/ 1794933 w 2088444"/>
                  <a:gd name="connsiteY69" fmla="*/ 2540156 h 2811089"/>
                  <a:gd name="connsiteX70" fmla="*/ 1862666 w 2088444"/>
                  <a:gd name="connsiteY70" fmla="*/ 2495000 h 2811089"/>
                  <a:gd name="connsiteX71" fmla="*/ 1907822 w 2088444"/>
                  <a:gd name="connsiteY71" fmla="*/ 2427267 h 2811089"/>
                  <a:gd name="connsiteX72" fmla="*/ 1975555 w 2088444"/>
                  <a:gd name="connsiteY72" fmla="*/ 2382111 h 2811089"/>
                  <a:gd name="connsiteX73" fmla="*/ 2009422 w 2088444"/>
                  <a:gd name="connsiteY73" fmla="*/ 2359533 h 2811089"/>
                  <a:gd name="connsiteX74" fmla="*/ 2077155 w 2088444"/>
                  <a:gd name="connsiteY74" fmla="*/ 2325667 h 2811089"/>
                  <a:gd name="connsiteX75" fmla="*/ 2088444 w 2088444"/>
                  <a:gd name="connsiteY75" fmla="*/ 2291800 h 2811089"/>
                  <a:gd name="connsiteX76" fmla="*/ 2065866 w 2088444"/>
                  <a:gd name="connsiteY76" fmla="*/ 2122467 h 2811089"/>
                  <a:gd name="connsiteX77" fmla="*/ 2043289 w 2088444"/>
                  <a:gd name="connsiteY77" fmla="*/ 2088600 h 2811089"/>
                  <a:gd name="connsiteX78" fmla="*/ 2032000 w 2088444"/>
                  <a:gd name="connsiteY78" fmla="*/ 2054733 h 2811089"/>
                  <a:gd name="connsiteX79" fmla="*/ 1975555 w 2088444"/>
                  <a:gd name="connsiteY79" fmla="*/ 1987000 h 2811089"/>
                  <a:gd name="connsiteX80" fmla="*/ 1964266 w 2088444"/>
                  <a:gd name="connsiteY80" fmla="*/ 1953133 h 2811089"/>
                  <a:gd name="connsiteX81" fmla="*/ 1941689 w 2088444"/>
                  <a:gd name="connsiteY81" fmla="*/ 1919267 h 2811089"/>
                  <a:gd name="connsiteX82" fmla="*/ 1919111 w 2088444"/>
                  <a:gd name="connsiteY82" fmla="*/ 1840244 h 2811089"/>
                  <a:gd name="connsiteX83" fmla="*/ 1817511 w 2088444"/>
                  <a:gd name="connsiteY83" fmla="*/ 1749933 h 2811089"/>
                  <a:gd name="connsiteX84" fmla="*/ 1806222 w 2088444"/>
                  <a:gd name="connsiteY84" fmla="*/ 1716067 h 2811089"/>
                  <a:gd name="connsiteX85" fmla="*/ 1761066 w 2088444"/>
                  <a:gd name="connsiteY85" fmla="*/ 1648333 h 2811089"/>
                  <a:gd name="connsiteX86" fmla="*/ 1738489 w 2088444"/>
                  <a:gd name="connsiteY86" fmla="*/ 1614467 h 2811089"/>
                  <a:gd name="connsiteX87" fmla="*/ 1715911 w 2088444"/>
                  <a:gd name="connsiteY87" fmla="*/ 1580600 h 2811089"/>
                  <a:gd name="connsiteX88" fmla="*/ 1670755 w 2088444"/>
                  <a:gd name="connsiteY88" fmla="*/ 1512867 h 2811089"/>
                  <a:gd name="connsiteX89" fmla="*/ 1659466 w 2088444"/>
                  <a:gd name="connsiteY89" fmla="*/ 1479000 h 2811089"/>
                  <a:gd name="connsiteX90" fmla="*/ 1614311 w 2088444"/>
                  <a:gd name="connsiteY90" fmla="*/ 1411267 h 2811089"/>
                  <a:gd name="connsiteX91" fmla="*/ 1591733 w 2088444"/>
                  <a:gd name="connsiteY91" fmla="*/ 1343533 h 2811089"/>
                  <a:gd name="connsiteX92" fmla="*/ 1580444 w 2088444"/>
                  <a:gd name="connsiteY92" fmla="*/ 1309667 h 2811089"/>
                  <a:gd name="connsiteX93" fmla="*/ 1546577 w 2088444"/>
                  <a:gd name="connsiteY93" fmla="*/ 1275800 h 2811089"/>
                  <a:gd name="connsiteX94" fmla="*/ 1512711 w 2088444"/>
                  <a:gd name="connsiteY94" fmla="*/ 1253222 h 2811089"/>
                  <a:gd name="connsiteX95" fmla="*/ 1478844 w 2088444"/>
                  <a:gd name="connsiteY95" fmla="*/ 1241933 h 2811089"/>
                  <a:gd name="connsiteX96" fmla="*/ 1422400 w 2088444"/>
                  <a:gd name="connsiteY96" fmla="*/ 1174200 h 2811089"/>
                  <a:gd name="connsiteX97" fmla="*/ 1365955 w 2088444"/>
                  <a:gd name="connsiteY97" fmla="*/ 1106467 h 2811089"/>
                  <a:gd name="connsiteX98" fmla="*/ 1354666 w 2088444"/>
                  <a:gd name="connsiteY98" fmla="*/ 1072600 h 2811089"/>
                  <a:gd name="connsiteX99" fmla="*/ 1298222 w 2088444"/>
                  <a:gd name="connsiteY99" fmla="*/ 1004867 h 2811089"/>
                  <a:gd name="connsiteX100" fmla="*/ 1275644 w 2088444"/>
                  <a:gd name="connsiteY100" fmla="*/ 937133 h 2811089"/>
                  <a:gd name="connsiteX101" fmla="*/ 1264355 w 2088444"/>
                  <a:gd name="connsiteY101" fmla="*/ 903267 h 2811089"/>
                  <a:gd name="connsiteX102" fmla="*/ 1241777 w 2088444"/>
                  <a:gd name="connsiteY102" fmla="*/ 779089 h 2811089"/>
                  <a:gd name="connsiteX103" fmla="*/ 1230489 w 2088444"/>
                  <a:gd name="connsiteY103" fmla="*/ 733933 h 2811089"/>
                  <a:gd name="connsiteX104" fmla="*/ 1196622 w 2088444"/>
                  <a:gd name="connsiteY104" fmla="*/ 711356 h 2811089"/>
                  <a:gd name="connsiteX105" fmla="*/ 1128889 w 2088444"/>
                  <a:gd name="connsiteY105" fmla="*/ 654911 h 2811089"/>
                  <a:gd name="connsiteX106" fmla="*/ 1095022 w 2088444"/>
                  <a:gd name="connsiteY106" fmla="*/ 666200 h 2811089"/>
                  <a:gd name="connsiteX107" fmla="*/ 1027289 w 2088444"/>
                  <a:gd name="connsiteY107" fmla="*/ 700067 h 2811089"/>
                  <a:gd name="connsiteX108" fmla="*/ 993422 w 2088444"/>
                  <a:gd name="connsiteY108" fmla="*/ 688778 h 2811089"/>
                  <a:gd name="connsiteX109" fmla="*/ 970844 w 2088444"/>
                  <a:gd name="connsiteY109" fmla="*/ 621044 h 2811089"/>
                  <a:gd name="connsiteX110" fmla="*/ 948266 w 2088444"/>
                  <a:gd name="connsiteY110" fmla="*/ 553311 h 2811089"/>
                  <a:gd name="connsiteX111" fmla="*/ 936977 w 2088444"/>
                  <a:gd name="connsiteY111" fmla="*/ 519444 h 2811089"/>
                  <a:gd name="connsiteX112" fmla="*/ 925689 w 2088444"/>
                  <a:gd name="connsiteY112" fmla="*/ 463000 h 2811089"/>
                  <a:gd name="connsiteX113" fmla="*/ 812800 w 2088444"/>
                  <a:gd name="connsiteY113" fmla="*/ 474289 h 2811089"/>
                  <a:gd name="connsiteX114" fmla="*/ 778933 w 2088444"/>
                  <a:gd name="connsiteY114" fmla="*/ 485578 h 2811089"/>
                  <a:gd name="connsiteX115" fmla="*/ 677333 w 2088444"/>
                  <a:gd name="connsiteY115" fmla="*/ 508156 h 2811089"/>
                  <a:gd name="connsiteX116" fmla="*/ 643466 w 2088444"/>
                  <a:gd name="connsiteY116" fmla="*/ 496867 h 2811089"/>
                  <a:gd name="connsiteX117" fmla="*/ 598311 w 2088444"/>
                  <a:gd name="connsiteY117" fmla="*/ 429133 h 2811089"/>
                  <a:gd name="connsiteX118" fmla="*/ 575733 w 2088444"/>
                  <a:gd name="connsiteY118" fmla="*/ 395267 h 2811089"/>
                  <a:gd name="connsiteX119" fmla="*/ 541866 w 2088444"/>
                  <a:gd name="connsiteY119" fmla="*/ 372689 h 2811089"/>
                  <a:gd name="connsiteX120" fmla="*/ 519289 w 2088444"/>
                  <a:gd name="connsiteY120" fmla="*/ 338822 h 2811089"/>
                  <a:gd name="connsiteX121" fmla="*/ 519289 w 2088444"/>
                  <a:gd name="connsiteY121" fmla="*/ 214644 h 2811089"/>
                  <a:gd name="connsiteX122" fmla="*/ 530577 w 2088444"/>
                  <a:gd name="connsiteY122" fmla="*/ 180778 h 2811089"/>
                  <a:gd name="connsiteX123" fmla="*/ 564444 w 2088444"/>
                  <a:gd name="connsiteY123" fmla="*/ 158200 h 2811089"/>
                  <a:gd name="connsiteX124" fmla="*/ 598311 w 2088444"/>
                  <a:gd name="connsiteY124" fmla="*/ 90467 h 2811089"/>
                  <a:gd name="connsiteX125" fmla="*/ 598311 w 2088444"/>
                  <a:gd name="connsiteY125" fmla="*/ 11444 h 2811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</a:cxnLst>
                <a:rect l="l" t="t" r="r" b="b"/>
                <a:pathLst>
                  <a:path w="2088444" h="2811089">
                    <a:moveTo>
                      <a:pt x="598311" y="11444"/>
                    </a:moveTo>
                    <a:cubicBezTo>
                      <a:pt x="570089" y="-1727"/>
                      <a:pt x="540872" y="-5770"/>
                      <a:pt x="428977" y="11444"/>
                    </a:cubicBezTo>
                    <a:cubicBezTo>
                      <a:pt x="401447" y="15679"/>
                      <a:pt x="374215" y="34914"/>
                      <a:pt x="349955" y="45311"/>
                    </a:cubicBezTo>
                    <a:cubicBezTo>
                      <a:pt x="339018" y="49998"/>
                      <a:pt x="327884" y="55027"/>
                      <a:pt x="316089" y="56600"/>
                    </a:cubicBezTo>
                    <a:cubicBezTo>
                      <a:pt x="271174" y="62589"/>
                      <a:pt x="225778" y="64126"/>
                      <a:pt x="180622" y="67889"/>
                    </a:cubicBezTo>
                    <a:cubicBezTo>
                      <a:pt x="176859" y="79178"/>
                      <a:pt x="172602" y="90314"/>
                      <a:pt x="169333" y="101756"/>
                    </a:cubicBezTo>
                    <a:cubicBezTo>
                      <a:pt x="165071" y="116674"/>
                      <a:pt x="165742" y="133440"/>
                      <a:pt x="158044" y="146911"/>
                    </a:cubicBezTo>
                    <a:cubicBezTo>
                      <a:pt x="150123" y="160773"/>
                      <a:pt x="136299" y="170388"/>
                      <a:pt x="124177" y="180778"/>
                    </a:cubicBezTo>
                    <a:cubicBezTo>
                      <a:pt x="99674" y="201780"/>
                      <a:pt x="71956" y="219354"/>
                      <a:pt x="45155" y="237222"/>
                    </a:cubicBezTo>
                    <a:cubicBezTo>
                      <a:pt x="41392" y="259800"/>
                      <a:pt x="41104" y="283241"/>
                      <a:pt x="33866" y="304956"/>
                    </a:cubicBezTo>
                    <a:cubicBezTo>
                      <a:pt x="29576" y="317827"/>
                      <a:pt x="17356" y="326687"/>
                      <a:pt x="11289" y="338822"/>
                    </a:cubicBezTo>
                    <a:cubicBezTo>
                      <a:pt x="5967" y="349465"/>
                      <a:pt x="3763" y="361400"/>
                      <a:pt x="0" y="372689"/>
                    </a:cubicBezTo>
                    <a:cubicBezTo>
                      <a:pt x="22578" y="395267"/>
                      <a:pt x="50022" y="413855"/>
                      <a:pt x="67733" y="440422"/>
                    </a:cubicBezTo>
                    <a:cubicBezTo>
                      <a:pt x="75259" y="451711"/>
                      <a:pt x="81625" y="463866"/>
                      <a:pt x="90311" y="474289"/>
                    </a:cubicBezTo>
                    <a:cubicBezTo>
                      <a:pt x="162749" y="561216"/>
                      <a:pt x="90695" y="457934"/>
                      <a:pt x="146755" y="542022"/>
                    </a:cubicBezTo>
                    <a:cubicBezTo>
                      <a:pt x="150518" y="553311"/>
                      <a:pt x="152722" y="565246"/>
                      <a:pt x="158044" y="575889"/>
                    </a:cubicBezTo>
                    <a:cubicBezTo>
                      <a:pt x="201813" y="663427"/>
                      <a:pt x="163535" y="558496"/>
                      <a:pt x="191911" y="643622"/>
                    </a:cubicBezTo>
                    <a:cubicBezTo>
                      <a:pt x="188148" y="654911"/>
                      <a:pt x="185944" y="666846"/>
                      <a:pt x="180622" y="677489"/>
                    </a:cubicBezTo>
                    <a:cubicBezTo>
                      <a:pt x="136853" y="765027"/>
                      <a:pt x="175131" y="660096"/>
                      <a:pt x="146755" y="745222"/>
                    </a:cubicBezTo>
                    <a:lnTo>
                      <a:pt x="180622" y="846822"/>
                    </a:lnTo>
                    <a:cubicBezTo>
                      <a:pt x="184385" y="858111"/>
                      <a:pt x="185310" y="870788"/>
                      <a:pt x="191911" y="880689"/>
                    </a:cubicBezTo>
                    <a:lnTo>
                      <a:pt x="214489" y="914556"/>
                    </a:lnTo>
                    <a:cubicBezTo>
                      <a:pt x="218252" y="933371"/>
                      <a:pt x="231048" y="952551"/>
                      <a:pt x="225777" y="971000"/>
                    </a:cubicBezTo>
                    <a:cubicBezTo>
                      <a:pt x="214359" y="1010962"/>
                      <a:pt x="176409" y="988411"/>
                      <a:pt x="158044" y="982289"/>
                    </a:cubicBezTo>
                    <a:cubicBezTo>
                      <a:pt x="89990" y="1027658"/>
                      <a:pt x="133111" y="986311"/>
                      <a:pt x="112889" y="1117756"/>
                    </a:cubicBezTo>
                    <a:cubicBezTo>
                      <a:pt x="108216" y="1148134"/>
                      <a:pt x="95765" y="1160374"/>
                      <a:pt x="79022" y="1185489"/>
                    </a:cubicBezTo>
                    <a:cubicBezTo>
                      <a:pt x="82785" y="1208067"/>
                      <a:pt x="84760" y="1231016"/>
                      <a:pt x="90311" y="1253222"/>
                    </a:cubicBezTo>
                    <a:cubicBezTo>
                      <a:pt x="99326" y="1289283"/>
                      <a:pt x="124935" y="1366616"/>
                      <a:pt x="158044" y="1388689"/>
                    </a:cubicBezTo>
                    <a:cubicBezTo>
                      <a:pt x="169333" y="1396215"/>
                      <a:pt x="179776" y="1405199"/>
                      <a:pt x="191911" y="1411267"/>
                    </a:cubicBezTo>
                    <a:cubicBezTo>
                      <a:pt x="202554" y="1416589"/>
                      <a:pt x="214040" y="1420600"/>
                      <a:pt x="225777" y="1422556"/>
                    </a:cubicBezTo>
                    <a:cubicBezTo>
                      <a:pt x="259388" y="1428158"/>
                      <a:pt x="293510" y="1430081"/>
                      <a:pt x="327377" y="1433844"/>
                    </a:cubicBezTo>
                    <a:cubicBezTo>
                      <a:pt x="349955" y="1441370"/>
                      <a:pt x="375309" y="1443220"/>
                      <a:pt x="395111" y="1456422"/>
                    </a:cubicBezTo>
                    <a:cubicBezTo>
                      <a:pt x="406400" y="1463948"/>
                      <a:pt x="416842" y="1472932"/>
                      <a:pt x="428977" y="1479000"/>
                    </a:cubicBezTo>
                    <a:cubicBezTo>
                      <a:pt x="439620" y="1484322"/>
                      <a:pt x="452201" y="1484967"/>
                      <a:pt x="462844" y="1490289"/>
                    </a:cubicBezTo>
                    <a:cubicBezTo>
                      <a:pt x="504887" y="1511310"/>
                      <a:pt x="493127" y="1515525"/>
                      <a:pt x="530577" y="1546733"/>
                    </a:cubicBezTo>
                    <a:cubicBezTo>
                      <a:pt x="541000" y="1555419"/>
                      <a:pt x="553155" y="1561785"/>
                      <a:pt x="564444" y="1569311"/>
                    </a:cubicBezTo>
                    <a:cubicBezTo>
                      <a:pt x="571970" y="1591889"/>
                      <a:pt x="573821" y="1617242"/>
                      <a:pt x="587022" y="1637044"/>
                    </a:cubicBezTo>
                    <a:cubicBezTo>
                      <a:pt x="602074" y="1659622"/>
                      <a:pt x="623596" y="1679035"/>
                      <a:pt x="632177" y="1704778"/>
                    </a:cubicBezTo>
                    <a:cubicBezTo>
                      <a:pt x="647757" y="1751515"/>
                      <a:pt x="636865" y="1728743"/>
                      <a:pt x="666044" y="1772511"/>
                    </a:cubicBezTo>
                    <a:cubicBezTo>
                      <a:pt x="662281" y="1795089"/>
                      <a:pt x="663558" y="1819116"/>
                      <a:pt x="654755" y="1840244"/>
                    </a:cubicBezTo>
                    <a:cubicBezTo>
                      <a:pt x="644318" y="1865292"/>
                      <a:pt x="609600" y="1907978"/>
                      <a:pt x="609600" y="1907978"/>
                    </a:cubicBezTo>
                    <a:cubicBezTo>
                      <a:pt x="630114" y="2174656"/>
                      <a:pt x="591411" y="1984488"/>
                      <a:pt x="643466" y="2088600"/>
                    </a:cubicBezTo>
                    <a:cubicBezTo>
                      <a:pt x="648788" y="2099243"/>
                      <a:pt x="647321" y="2113175"/>
                      <a:pt x="654755" y="2122467"/>
                    </a:cubicBezTo>
                    <a:cubicBezTo>
                      <a:pt x="663231" y="2133061"/>
                      <a:pt x="677333" y="2137518"/>
                      <a:pt x="688622" y="2145044"/>
                    </a:cubicBezTo>
                    <a:cubicBezTo>
                      <a:pt x="692385" y="2156333"/>
                      <a:pt x="694132" y="2168509"/>
                      <a:pt x="699911" y="2178911"/>
                    </a:cubicBezTo>
                    <a:cubicBezTo>
                      <a:pt x="713089" y="2202631"/>
                      <a:pt x="745066" y="2246644"/>
                      <a:pt x="745066" y="2246644"/>
                    </a:cubicBezTo>
                    <a:cubicBezTo>
                      <a:pt x="692385" y="2250407"/>
                      <a:pt x="638434" y="2245836"/>
                      <a:pt x="587022" y="2257933"/>
                    </a:cubicBezTo>
                    <a:cubicBezTo>
                      <a:pt x="571481" y="2261590"/>
                      <a:pt x="565757" y="2281998"/>
                      <a:pt x="553155" y="2291800"/>
                    </a:cubicBezTo>
                    <a:cubicBezTo>
                      <a:pt x="531736" y="2308459"/>
                      <a:pt x="485422" y="2336956"/>
                      <a:pt x="485422" y="2336956"/>
                    </a:cubicBezTo>
                    <a:cubicBezTo>
                      <a:pt x="433665" y="2414590"/>
                      <a:pt x="448847" y="2378946"/>
                      <a:pt x="428977" y="2438556"/>
                    </a:cubicBezTo>
                    <a:cubicBezTo>
                      <a:pt x="452471" y="2532531"/>
                      <a:pt x="423864" y="2439619"/>
                      <a:pt x="462844" y="2517578"/>
                    </a:cubicBezTo>
                    <a:cubicBezTo>
                      <a:pt x="483556" y="2559002"/>
                      <a:pt x="459850" y="2553210"/>
                      <a:pt x="508000" y="2585311"/>
                    </a:cubicBezTo>
                    <a:cubicBezTo>
                      <a:pt x="517901" y="2591912"/>
                      <a:pt x="531223" y="2591278"/>
                      <a:pt x="541866" y="2596600"/>
                    </a:cubicBezTo>
                    <a:cubicBezTo>
                      <a:pt x="554001" y="2602668"/>
                      <a:pt x="563335" y="2613668"/>
                      <a:pt x="575733" y="2619178"/>
                    </a:cubicBezTo>
                    <a:cubicBezTo>
                      <a:pt x="696645" y="2672917"/>
                      <a:pt x="600685" y="2613236"/>
                      <a:pt x="677333" y="2664333"/>
                    </a:cubicBezTo>
                    <a:cubicBezTo>
                      <a:pt x="684859" y="2675622"/>
                      <a:pt x="690317" y="2688606"/>
                      <a:pt x="699911" y="2698200"/>
                    </a:cubicBezTo>
                    <a:cubicBezTo>
                      <a:pt x="709505" y="2707794"/>
                      <a:pt x="725302" y="2710184"/>
                      <a:pt x="733777" y="2720778"/>
                    </a:cubicBezTo>
                    <a:cubicBezTo>
                      <a:pt x="757151" y="2749995"/>
                      <a:pt x="729579" y="2764720"/>
                      <a:pt x="767644" y="2788511"/>
                    </a:cubicBezTo>
                    <a:cubicBezTo>
                      <a:pt x="787825" y="2801125"/>
                      <a:pt x="835377" y="2811089"/>
                      <a:pt x="835377" y="2811089"/>
                    </a:cubicBezTo>
                    <a:cubicBezTo>
                      <a:pt x="861718" y="2771577"/>
                      <a:pt x="869243" y="2750883"/>
                      <a:pt x="925689" y="2732067"/>
                    </a:cubicBezTo>
                    <a:cubicBezTo>
                      <a:pt x="948267" y="2724541"/>
                      <a:pt x="973620" y="2722690"/>
                      <a:pt x="993422" y="2709489"/>
                    </a:cubicBezTo>
                    <a:cubicBezTo>
                      <a:pt x="1043869" y="2675857"/>
                      <a:pt x="1047335" y="2664965"/>
                      <a:pt x="1095022" y="2653044"/>
                    </a:cubicBezTo>
                    <a:cubicBezTo>
                      <a:pt x="1113636" y="2648391"/>
                      <a:pt x="1132955" y="2646804"/>
                      <a:pt x="1151466" y="2641756"/>
                    </a:cubicBezTo>
                    <a:cubicBezTo>
                      <a:pt x="1174427" y="2635494"/>
                      <a:pt x="1219200" y="2619178"/>
                      <a:pt x="1219200" y="2619178"/>
                    </a:cubicBezTo>
                    <a:lnTo>
                      <a:pt x="1332089" y="2630467"/>
                    </a:lnTo>
                    <a:cubicBezTo>
                      <a:pt x="1442607" y="2642101"/>
                      <a:pt x="1402378" y="2631320"/>
                      <a:pt x="1467555" y="2653044"/>
                    </a:cubicBezTo>
                    <a:cubicBezTo>
                      <a:pt x="1484892" y="2627040"/>
                      <a:pt x="1487648" y="2607889"/>
                      <a:pt x="1524000" y="2607889"/>
                    </a:cubicBezTo>
                    <a:cubicBezTo>
                      <a:pt x="1535899" y="2607889"/>
                      <a:pt x="1546577" y="2615415"/>
                      <a:pt x="1557866" y="2619178"/>
                    </a:cubicBezTo>
                    <a:cubicBezTo>
                      <a:pt x="1566340" y="2618119"/>
                      <a:pt x="1668471" y="2609031"/>
                      <a:pt x="1693333" y="2596600"/>
                    </a:cubicBezTo>
                    <a:cubicBezTo>
                      <a:pt x="1848588" y="2518972"/>
                      <a:pt x="1701284" y="2571370"/>
                      <a:pt x="1794933" y="2540156"/>
                    </a:cubicBezTo>
                    <a:cubicBezTo>
                      <a:pt x="1817511" y="2525104"/>
                      <a:pt x="1847614" y="2517578"/>
                      <a:pt x="1862666" y="2495000"/>
                    </a:cubicBezTo>
                    <a:cubicBezTo>
                      <a:pt x="1877718" y="2472422"/>
                      <a:pt x="1885244" y="2442319"/>
                      <a:pt x="1907822" y="2427267"/>
                    </a:cubicBezTo>
                    <a:lnTo>
                      <a:pt x="1975555" y="2382111"/>
                    </a:lnTo>
                    <a:cubicBezTo>
                      <a:pt x="1986844" y="2374585"/>
                      <a:pt x="1996551" y="2363823"/>
                      <a:pt x="2009422" y="2359533"/>
                    </a:cubicBezTo>
                    <a:cubicBezTo>
                      <a:pt x="2056160" y="2343954"/>
                      <a:pt x="2033388" y="2354845"/>
                      <a:pt x="2077155" y="2325667"/>
                    </a:cubicBezTo>
                    <a:cubicBezTo>
                      <a:pt x="2080918" y="2314378"/>
                      <a:pt x="2088444" y="2303700"/>
                      <a:pt x="2088444" y="2291800"/>
                    </a:cubicBezTo>
                    <a:cubicBezTo>
                      <a:pt x="2088444" y="2266572"/>
                      <a:pt x="2088260" y="2167256"/>
                      <a:pt x="2065866" y="2122467"/>
                    </a:cubicBezTo>
                    <a:cubicBezTo>
                      <a:pt x="2059798" y="2110332"/>
                      <a:pt x="2049356" y="2100735"/>
                      <a:pt x="2043289" y="2088600"/>
                    </a:cubicBezTo>
                    <a:cubicBezTo>
                      <a:pt x="2037967" y="2077957"/>
                      <a:pt x="2037322" y="2065376"/>
                      <a:pt x="2032000" y="2054733"/>
                    </a:cubicBezTo>
                    <a:cubicBezTo>
                      <a:pt x="2016284" y="2023301"/>
                      <a:pt x="2000520" y="2011965"/>
                      <a:pt x="1975555" y="1987000"/>
                    </a:cubicBezTo>
                    <a:cubicBezTo>
                      <a:pt x="1971792" y="1975711"/>
                      <a:pt x="1969588" y="1963776"/>
                      <a:pt x="1964266" y="1953133"/>
                    </a:cubicBezTo>
                    <a:cubicBezTo>
                      <a:pt x="1958199" y="1940998"/>
                      <a:pt x="1947033" y="1931737"/>
                      <a:pt x="1941689" y="1919267"/>
                    </a:cubicBezTo>
                    <a:cubicBezTo>
                      <a:pt x="1939517" y="1914198"/>
                      <a:pt x="1926101" y="1849231"/>
                      <a:pt x="1919111" y="1840244"/>
                    </a:cubicBezTo>
                    <a:cubicBezTo>
                      <a:pt x="1877475" y="1786713"/>
                      <a:pt x="1862778" y="1780112"/>
                      <a:pt x="1817511" y="1749933"/>
                    </a:cubicBezTo>
                    <a:cubicBezTo>
                      <a:pt x="1813748" y="1738644"/>
                      <a:pt x="1812001" y="1726469"/>
                      <a:pt x="1806222" y="1716067"/>
                    </a:cubicBezTo>
                    <a:cubicBezTo>
                      <a:pt x="1793044" y="1692346"/>
                      <a:pt x="1776118" y="1670911"/>
                      <a:pt x="1761066" y="1648333"/>
                    </a:cubicBezTo>
                    <a:lnTo>
                      <a:pt x="1738489" y="1614467"/>
                    </a:lnTo>
                    <a:cubicBezTo>
                      <a:pt x="1730963" y="1603178"/>
                      <a:pt x="1720201" y="1593471"/>
                      <a:pt x="1715911" y="1580600"/>
                    </a:cubicBezTo>
                    <a:cubicBezTo>
                      <a:pt x="1699573" y="1531587"/>
                      <a:pt x="1713036" y="1555147"/>
                      <a:pt x="1670755" y="1512867"/>
                    </a:cubicBezTo>
                    <a:cubicBezTo>
                      <a:pt x="1666992" y="1501578"/>
                      <a:pt x="1665245" y="1489402"/>
                      <a:pt x="1659466" y="1479000"/>
                    </a:cubicBezTo>
                    <a:cubicBezTo>
                      <a:pt x="1646288" y="1455280"/>
                      <a:pt x="1614311" y="1411267"/>
                      <a:pt x="1614311" y="1411267"/>
                    </a:cubicBezTo>
                    <a:lnTo>
                      <a:pt x="1591733" y="1343533"/>
                    </a:lnTo>
                    <a:cubicBezTo>
                      <a:pt x="1587970" y="1332244"/>
                      <a:pt x="1588858" y="1318081"/>
                      <a:pt x="1580444" y="1309667"/>
                    </a:cubicBezTo>
                    <a:cubicBezTo>
                      <a:pt x="1569155" y="1298378"/>
                      <a:pt x="1558842" y="1286021"/>
                      <a:pt x="1546577" y="1275800"/>
                    </a:cubicBezTo>
                    <a:cubicBezTo>
                      <a:pt x="1536154" y="1267114"/>
                      <a:pt x="1524846" y="1259290"/>
                      <a:pt x="1512711" y="1253222"/>
                    </a:cubicBezTo>
                    <a:cubicBezTo>
                      <a:pt x="1502068" y="1247900"/>
                      <a:pt x="1490133" y="1245696"/>
                      <a:pt x="1478844" y="1241933"/>
                    </a:cubicBezTo>
                    <a:cubicBezTo>
                      <a:pt x="1379909" y="1143001"/>
                      <a:pt x="1500976" y="1268493"/>
                      <a:pt x="1422400" y="1174200"/>
                    </a:cubicBezTo>
                    <a:cubicBezTo>
                      <a:pt x="1349956" y="1087266"/>
                      <a:pt x="1422019" y="1190561"/>
                      <a:pt x="1365955" y="1106467"/>
                    </a:cubicBezTo>
                    <a:cubicBezTo>
                      <a:pt x="1362192" y="1095178"/>
                      <a:pt x="1359988" y="1083243"/>
                      <a:pt x="1354666" y="1072600"/>
                    </a:cubicBezTo>
                    <a:cubicBezTo>
                      <a:pt x="1338948" y="1041163"/>
                      <a:pt x="1323192" y="1029836"/>
                      <a:pt x="1298222" y="1004867"/>
                    </a:cubicBezTo>
                    <a:lnTo>
                      <a:pt x="1275644" y="937133"/>
                    </a:lnTo>
                    <a:lnTo>
                      <a:pt x="1264355" y="903267"/>
                    </a:lnTo>
                    <a:cubicBezTo>
                      <a:pt x="1245672" y="753807"/>
                      <a:pt x="1264981" y="860306"/>
                      <a:pt x="1241777" y="779089"/>
                    </a:cubicBezTo>
                    <a:cubicBezTo>
                      <a:pt x="1237515" y="764171"/>
                      <a:pt x="1239095" y="746842"/>
                      <a:pt x="1230489" y="733933"/>
                    </a:cubicBezTo>
                    <a:cubicBezTo>
                      <a:pt x="1222963" y="722644"/>
                      <a:pt x="1207045" y="720042"/>
                      <a:pt x="1196622" y="711356"/>
                    </a:cubicBezTo>
                    <a:cubicBezTo>
                      <a:pt x="1109688" y="638912"/>
                      <a:pt x="1212983" y="710975"/>
                      <a:pt x="1128889" y="654911"/>
                    </a:cubicBezTo>
                    <a:cubicBezTo>
                      <a:pt x="1117600" y="658674"/>
                      <a:pt x="1105665" y="660878"/>
                      <a:pt x="1095022" y="666200"/>
                    </a:cubicBezTo>
                    <a:cubicBezTo>
                      <a:pt x="1007484" y="709969"/>
                      <a:pt x="1112415" y="671691"/>
                      <a:pt x="1027289" y="700067"/>
                    </a:cubicBezTo>
                    <a:cubicBezTo>
                      <a:pt x="1016000" y="696304"/>
                      <a:pt x="1000339" y="698461"/>
                      <a:pt x="993422" y="688778"/>
                    </a:cubicBezTo>
                    <a:cubicBezTo>
                      <a:pt x="979589" y="669412"/>
                      <a:pt x="978370" y="643622"/>
                      <a:pt x="970844" y="621044"/>
                    </a:cubicBezTo>
                    <a:lnTo>
                      <a:pt x="948266" y="553311"/>
                    </a:lnTo>
                    <a:cubicBezTo>
                      <a:pt x="944503" y="542022"/>
                      <a:pt x="939311" y="531113"/>
                      <a:pt x="936977" y="519444"/>
                    </a:cubicBezTo>
                    <a:lnTo>
                      <a:pt x="925689" y="463000"/>
                    </a:lnTo>
                    <a:cubicBezTo>
                      <a:pt x="888059" y="466763"/>
                      <a:pt x="850178" y="468539"/>
                      <a:pt x="812800" y="474289"/>
                    </a:cubicBezTo>
                    <a:cubicBezTo>
                      <a:pt x="801039" y="476098"/>
                      <a:pt x="790549" y="482997"/>
                      <a:pt x="778933" y="485578"/>
                    </a:cubicBezTo>
                    <a:cubicBezTo>
                      <a:pt x="659726" y="512069"/>
                      <a:pt x="753573" y="482743"/>
                      <a:pt x="677333" y="508156"/>
                    </a:cubicBezTo>
                    <a:cubicBezTo>
                      <a:pt x="666044" y="504393"/>
                      <a:pt x="651880" y="505281"/>
                      <a:pt x="643466" y="496867"/>
                    </a:cubicBezTo>
                    <a:cubicBezTo>
                      <a:pt x="624279" y="477679"/>
                      <a:pt x="613363" y="451711"/>
                      <a:pt x="598311" y="429133"/>
                    </a:cubicBezTo>
                    <a:cubicBezTo>
                      <a:pt x="590785" y="417844"/>
                      <a:pt x="587022" y="402793"/>
                      <a:pt x="575733" y="395267"/>
                    </a:cubicBezTo>
                    <a:lnTo>
                      <a:pt x="541866" y="372689"/>
                    </a:lnTo>
                    <a:cubicBezTo>
                      <a:pt x="534340" y="361400"/>
                      <a:pt x="525357" y="350957"/>
                      <a:pt x="519289" y="338822"/>
                    </a:cubicBezTo>
                    <a:cubicBezTo>
                      <a:pt x="497291" y="294825"/>
                      <a:pt x="509368" y="269214"/>
                      <a:pt x="519289" y="214644"/>
                    </a:cubicBezTo>
                    <a:cubicBezTo>
                      <a:pt x="521418" y="202937"/>
                      <a:pt x="523144" y="190070"/>
                      <a:pt x="530577" y="180778"/>
                    </a:cubicBezTo>
                    <a:cubicBezTo>
                      <a:pt x="539053" y="170183"/>
                      <a:pt x="553155" y="165726"/>
                      <a:pt x="564444" y="158200"/>
                    </a:cubicBezTo>
                    <a:cubicBezTo>
                      <a:pt x="629150" y="61140"/>
                      <a:pt x="551572" y="183943"/>
                      <a:pt x="598311" y="90467"/>
                    </a:cubicBezTo>
                    <a:cubicBezTo>
                      <a:pt x="622976" y="41137"/>
                      <a:pt x="626533" y="24615"/>
                      <a:pt x="598311" y="1144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2" name="Tekstvak 11">
                <a:extLst>
                  <a:ext uri="{FF2B5EF4-FFF2-40B4-BE49-F238E27FC236}">
                    <a16:creationId xmlns:a16="http://schemas.microsoft.com/office/drawing/2014/main" id="{DF2CF8A7-D063-4AF7-89D9-343E2440338B}"/>
                  </a:ext>
                </a:extLst>
              </p:cNvPr>
              <p:cNvSpPr txBox="1"/>
              <p:nvPr/>
            </p:nvSpPr>
            <p:spPr>
              <a:xfrm>
                <a:off x="6372200" y="3356992"/>
                <a:ext cx="100811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b="1" dirty="0">
                    <a:solidFill>
                      <a:schemeClr val="bg1"/>
                    </a:solidFill>
                  </a:rPr>
                  <a:t>2007</a:t>
                </a:r>
                <a:endParaRPr lang="nl-NL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6" name="Groep 15">
              <a:extLst>
                <a:ext uri="{FF2B5EF4-FFF2-40B4-BE49-F238E27FC236}">
                  <a16:creationId xmlns:a16="http://schemas.microsoft.com/office/drawing/2014/main" id="{333A69A4-C2A1-4F3C-B77E-D4CC9001B356}"/>
                </a:ext>
              </a:extLst>
            </p:cNvPr>
            <p:cNvGrpSpPr/>
            <p:nvPr/>
          </p:nvGrpSpPr>
          <p:grpSpPr>
            <a:xfrm>
              <a:off x="2274393" y="1685190"/>
              <a:ext cx="1986964" cy="1490133"/>
              <a:chOff x="2274393" y="1685190"/>
              <a:chExt cx="1986964" cy="1490133"/>
            </a:xfrm>
          </p:grpSpPr>
          <p:sp>
            <p:nvSpPr>
              <p:cNvPr id="3" name="Vrije vorm: vorm 2">
                <a:extLst>
                  <a:ext uri="{FF2B5EF4-FFF2-40B4-BE49-F238E27FC236}">
                    <a16:creationId xmlns:a16="http://schemas.microsoft.com/office/drawing/2014/main" id="{31AFCC6B-B9F9-432C-A11A-2DB6F61EE8A0}"/>
                  </a:ext>
                </a:extLst>
              </p:cNvPr>
              <p:cNvSpPr/>
              <p:nvPr/>
            </p:nvSpPr>
            <p:spPr>
              <a:xfrm>
                <a:off x="2274393" y="1685190"/>
                <a:ext cx="1986964" cy="1490133"/>
              </a:xfrm>
              <a:custGeom>
                <a:avLst/>
                <a:gdLst>
                  <a:gd name="connsiteX0" fmla="*/ 587022 w 1986964"/>
                  <a:gd name="connsiteY0" fmla="*/ 45155 h 1490133"/>
                  <a:gd name="connsiteX1" fmla="*/ 643467 w 1986964"/>
                  <a:gd name="connsiteY1" fmla="*/ 90311 h 1490133"/>
                  <a:gd name="connsiteX2" fmla="*/ 654756 w 1986964"/>
                  <a:gd name="connsiteY2" fmla="*/ 124178 h 1490133"/>
                  <a:gd name="connsiteX3" fmla="*/ 722489 w 1986964"/>
                  <a:gd name="connsiteY3" fmla="*/ 169333 h 1490133"/>
                  <a:gd name="connsiteX4" fmla="*/ 835378 w 1986964"/>
                  <a:gd name="connsiteY4" fmla="*/ 146755 h 1490133"/>
                  <a:gd name="connsiteX5" fmla="*/ 891822 w 1986964"/>
                  <a:gd name="connsiteY5" fmla="*/ 79022 h 1490133"/>
                  <a:gd name="connsiteX6" fmla="*/ 903111 w 1986964"/>
                  <a:gd name="connsiteY6" fmla="*/ 45155 h 1490133"/>
                  <a:gd name="connsiteX7" fmla="*/ 936978 w 1986964"/>
                  <a:gd name="connsiteY7" fmla="*/ 33866 h 1490133"/>
                  <a:gd name="connsiteX8" fmla="*/ 1038578 w 1986964"/>
                  <a:gd name="connsiteY8" fmla="*/ 0 h 1490133"/>
                  <a:gd name="connsiteX9" fmla="*/ 1095022 w 1986964"/>
                  <a:gd name="connsiteY9" fmla="*/ 180622 h 1490133"/>
                  <a:gd name="connsiteX10" fmla="*/ 1117600 w 1986964"/>
                  <a:gd name="connsiteY10" fmla="*/ 270933 h 1490133"/>
                  <a:gd name="connsiteX11" fmla="*/ 1128889 w 1986964"/>
                  <a:gd name="connsiteY11" fmla="*/ 304800 h 1490133"/>
                  <a:gd name="connsiteX12" fmla="*/ 1196622 w 1986964"/>
                  <a:gd name="connsiteY12" fmla="*/ 316089 h 1490133"/>
                  <a:gd name="connsiteX13" fmla="*/ 1241778 w 1986964"/>
                  <a:gd name="connsiteY13" fmla="*/ 428978 h 1490133"/>
                  <a:gd name="connsiteX14" fmla="*/ 1343378 w 1986964"/>
                  <a:gd name="connsiteY14" fmla="*/ 485422 h 1490133"/>
                  <a:gd name="connsiteX15" fmla="*/ 1377245 w 1986964"/>
                  <a:gd name="connsiteY15" fmla="*/ 496711 h 1490133"/>
                  <a:gd name="connsiteX16" fmla="*/ 1478845 w 1986964"/>
                  <a:gd name="connsiteY16" fmla="*/ 564444 h 1490133"/>
                  <a:gd name="connsiteX17" fmla="*/ 1512711 w 1986964"/>
                  <a:gd name="connsiteY17" fmla="*/ 587022 h 1490133"/>
                  <a:gd name="connsiteX18" fmla="*/ 1580445 w 1986964"/>
                  <a:gd name="connsiteY18" fmla="*/ 609600 h 1490133"/>
                  <a:gd name="connsiteX19" fmla="*/ 1614311 w 1986964"/>
                  <a:gd name="connsiteY19" fmla="*/ 643466 h 1490133"/>
                  <a:gd name="connsiteX20" fmla="*/ 1682045 w 1986964"/>
                  <a:gd name="connsiteY20" fmla="*/ 666044 h 1490133"/>
                  <a:gd name="connsiteX21" fmla="*/ 1772356 w 1986964"/>
                  <a:gd name="connsiteY21" fmla="*/ 688622 h 1490133"/>
                  <a:gd name="connsiteX22" fmla="*/ 1806222 w 1986964"/>
                  <a:gd name="connsiteY22" fmla="*/ 711200 h 1490133"/>
                  <a:gd name="connsiteX23" fmla="*/ 1851378 w 1986964"/>
                  <a:gd name="connsiteY23" fmla="*/ 778933 h 1490133"/>
                  <a:gd name="connsiteX24" fmla="*/ 1873956 w 1986964"/>
                  <a:gd name="connsiteY24" fmla="*/ 857955 h 1490133"/>
                  <a:gd name="connsiteX25" fmla="*/ 1896534 w 1986964"/>
                  <a:gd name="connsiteY25" fmla="*/ 891822 h 1490133"/>
                  <a:gd name="connsiteX26" fmla="*/ 1930400 w 1986964"/>
                  <a:gd name="connsiteY26" fmla="*/ 959555 h 1490133"/>
                  <a:gd name="connsiteX27" fmla="*/ 1964267 w 1986964"/>
                  <a:gd name="connsiteY27" fmla="*/ 1027289 h 1490133"/>
                  <a:gd name="connsiteX28" fmla="*/ 1986845 w 1986964"/>
                  <a:gd name="connsiteY28" fmla="*/ 1128889 h 1490133"/>
                  <a:gd name="connsiteX29" fmla="*/ 1919111 w 1986964"/>
                  <a:gd name="connsiteY29" fmla="*/ 1162755 h 1490133"/>
                  <a:gd name="connsiteX30" fmla="*/ 1930400 w 1986964"/>
                  <a:gd name="connsiteY30" fmla="*/ 1275644 h 1490133"/>
                  <a:gd name="connsiteX31" fmla="*/ 1952978 w 1986964"/>
                  <a:gd name="connsiteY31" fmla="*/ 1343378 h 1490133"/>
                  <a:gd name="connsiteX32" fmla="*/ 1907822 w 1986964"/>
                  <a:gd name="connsiteY32" fmla="*/ 1467555 h 1490133"/>
                  <a:gd name="connsiteX33" fmla="*/ 1873956 w 1986964"/>
                  <a:gd name="connsiteY33" fmla="*/ 1490133 h 1490133"/>
                  <a:gd name="connsiteX34" fmla="*/ 1772356 w 1986964"/>
                  <a:gd name="connsiteY34" fmla="*/ 1444978 h 1490133"/>
                  <a:gd name="connsiteX35" fmla="*/ 1761067 w 1986964"/>
                  <a:gd name="connsiteY35" fmla="*/ 1411111 h 1490133"/>
                  <a:gd name="connsiteX36" fmla="*/ 1693334 w 1986964"/>
                  <a:gd name="connsiteY36" fmla="*/ 1377244 h 1490133"/>
                  <a:gd name="connsiteX37" fmla="*/ 1625600 w 1986964"/>
                  <a:gd name="connsiteY37" fmla="*/ 1332089 h 1490133"/>
                  <a:gd name="connsiteX38" fmla="*/ 1557867 w 1986964"/>
                  <a:gd name="connsiteY38" fmla="*/ 1309511 h 1490133"/>
                  <a:gd name="connsiteX39" fmla="*/ 1320800 w 1986964"/>
                  <a:gd name="connsiteY39" fmla="*/ 1332089 h 1490133"/>
                  <a:gd name="connsiteX40" fmla="*/ 1286934 w 1986964"/>
                  <a:gd name="connsiteY40" fmla="*/ 1354666 h 1490133"/>
                  <a:gd name="connsiteX41" fmla="*/ 1230489 w 1986964"/>
                  <a:gd name="connsiteY41" fmla="*/ 1286933 h 1490133"/>
                  <a:gd name="connsiteX42" fmla="*/ 1185334 w 1986964"/>
                  <a:gd name="connsiteY42" fmla="*/ 1275644 h 1490133"/>
                  <a:gd name="connsiteX43" fmla="*/ 1117600 w 1986964"/>
                  <a:gd name="connsiteY43" fmla="*/ 1241778 h 1490133"/>
                  <a:gd name="connsiteX44" fmla="*/ 1095022 w 1986964"/>
                  <a:gd name="connsiteY44" fmla="*/ 1207911 h 1490133"/>
                  <a:gd name="connsiteX45" fmla="*/ 1027289 w 1986964"/>
                  <a:gd name="connsiteY45" fmla="*/ 1174044 h 1490133"/>
                  <a:gd name="connsiteX46" fmla="*/ 948267 w 1986964"/>
                  <a:gd name="connsiteY46" fmla="*/ 1207911 h 1490133"/>
                  <a:gd name="connsiteX47" fmla="*/ 914400 w 1986964"/>
                  <a:gd name="connsiteY47" fmla="*/ 1219200 h 1490133"/>
                  <a:gd name="connsiteX48" fmla="*/ 880534 w 1986964"/>
                  <a:gd name="connsiteY48" fmla="*/ 1241778 h 1490133"/>
                  <a:gd name="connsiteX49" fmla="*/ 812800 w 1986964"/>
                  <a:gd name="connsiteY49" fmla="*/ 1219200 h 1490133"/>
                  <a:gd name="connsiteX50" fmla="*/ 745067 w 1986964"/>
                  <a:gd name="connsiteY50" fmla="*/ 1196622 h 1490133"/>
                  <a:gd name="connsiteX51" fmla="*/ 699911 w 1986964"/>
                  <a:gd name="connsiteY51" fmla="*/ 1185333 h 1490133"/>
                  <a:gd name="connsiteX52" fmla="*/ 620889 w 1986964"/>
                  <a:gd name="connsiteY52" fmla="*/ 1230489 h 1490133"/>
                  <a:gd name="connsiteX53" fmla="*/ 587022 w 1986964"/>
                  <a:gd name="connsiteY53" fmla="*/ 1241778 h 1490133"/>
                  <a:gd name="connsiteX54" fmla="*/ 519289 w 1986964"/>
                  <a:gd name="connsiteY54" fmla="*/ 1275644 h 1490133"/>
                  <a:gd name="connsiteX55" fmla="*/ 485422 w 1986964"/>
                  <a:gd name="connsiteY55" fmla="*/ 1207911 h 1490133"/>
                  <a:gd name="connsiteX56" fmla="*/ 474134 w 1986964"/>
                  <a:gd name="connsiteY56" fmla="*/ 1174044 h 1490133"/>
                  <a:gd name="connsiteX57" fmla="*/ 417689 w 1986964"/>
                  <a:gd name="connsiteY57" fmla="*/ 1185333 h 1490133"/>
                  <a:gd name="connsiteX58" fmla="*/ 248356 w 1986964"/>
                  <a:gd name="connsiteY58" fmla="*/ 1196622 h 1490133"/>
                  <a:gd name="connsiteX59" fmla="*/ 180622 w 1986964"/>
                  <a:gd name="connsiteY59" fmla="*/ 1241778 h 1490133"/>
                  <a:gd name="connsiteX60" fmla="*/ 169334 w 1986964"/>
                  <a:gd name="connsiteY60" fmla="*/ 1207911 h 1490133"/>
                  <a:gd name="connsiteX61" fmla="*/ 124178 w 1986964"/>
                  <a:gd name="connsiteY61" fmla="*/ 1140178 h 1490133"/>
                  <a:gd name="connsiteX62" fmla="*/ 101600 w 1986964"/>
                  <a:gd name="connsiteY62" fmla="*/ 1106311 h 1490133"/>
                  <a:gd name="connsiteX63" fmla="*/ 90311 w 1986964"/>
                  <a:gd name="connsiteY63" fmla="*/ 1072444 h 1490133"/>
                  <a:gd name="connsiteX64" fmla="*/ 101600 w 1986964"/>
                  <a:gd name="connsiteY64" fmla="*/ 880533 h 1490133"/>
                  <a:gd name="connsiteX65" fmla="*/ 101600 w 1986964"/>
                  <a:gd name="connsiteY65" fmla="*/ 677333 h 1490133"/>
                  <a:gd name="connsiteX66" fmla="*/ 56445 w 1986964"/>
                  <a:gd name="connsiteY66" fmla="*/ 666044 h 1490133"/>
                  <a:gd name="connsiteX67" fmla="*/ 22578 w 1986964"/>
                  <a:gd name="connsiteY67" fmla="*/ 643466 h 1490133"/>
                  <a:gd name="connsiteX68" fmla="*/ 0 w 1986964"/>
                  <a:gd name="connsiteY68" fmla="*/ 575733 h 1490133"/>
                  <a:gd name="connsiteX69" fmla="*/ 11289 w 1986964"/>
                  <a:gd name="connsiteY69" fmla="*/ 530578 h 1490133"/>
                  <a:gd name="connsiteX70" fmla="*/ 67734 w 1986964"/>
                  <a:gd name="connsiteY70" fmla="*/ 462844 h 1490133"/>
                  <a:gd name="connsiteX71" fmla="*/ 112889 w 1986964"/>
                  <a:gd name="connsiteY71" fmla="*/ 395111 h 1490133"/>
                  <a:gd name="connsiteX72" fmla="*/ 180622 w 1986964"/>
                  <a:gd name="connsiteY72" fmla="*/ 372533 h 1490133"/>
                  <a:gd name="connsiteX73" fmla="*/ 214489 w 1986964"/>
                  <a:gd name="connsiteY73" fmla="*/ 361244 h 1490133"/>
                  <a:gd name="connsiteX74" fmla="*/ 259645 w 1986964"/>
                  <a:gd name="connsiteY74" fmla="*/ 293511 h 1490133"/>
                  <a:gd name="connsiteX75" fmla="*/ 316089 w 1986964"/>
                  <a:gd name="connsiteY75" fmla="*/ 237066 h 1490133"/>
                  <a:gd name="connsiteX76" fmla="*/ 361245 w 1986964"/>
                  <a:gd name="connsiteY76" fmla="*/ 225778 h 1490133"/>
                  <a:gd name="connsiteX77" fmla="*/ 395111 w 1986964"/>
                  <a:gd name="connsiteY77" fmla="*/ 203200 h 1490133"/>
                  <a:gd name="connsiteX78" fmla="*/ 462845 w 1986964"/>
                  <a:gd name="connsiteY78" fmla="*/ 180622 h 1490133"/>
                  <a:gd name="connsiteX79" fmla="*/ 508000 w 1986964"/>
                  <a:gd name="connsiteY79" fmla="*/ 45155 h 1490133"/>
                  <a:gd name="connsiteX80" fmla="*/ 541867 w 1986964"/>
                  <a:gd name="connsiteY80" fmla="*/ 33866 h 1490133"/>
                  <a:gd name="connsiteX81" fmla="*/ 587022 w 1986964"/>
                  <a:gd name="connsiteY81" fmla="*/ 45155 h 1490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</a:cxnLst>
                <a:rect l="l" t="t" r="r" b="b"/>
                <a:pathLst>
                  <a:path w="1986964" h="1490133">
                    <a:moveTo>
                      <a:pt x="587022" y="45155"/>
                    </a:moveTo>
                    <a:cubicBezTo>
                      <a:pt x="603955" y="54562"/>
                      <a:pt x="627786" y="72017"/>
                      <a:pt x="643467" y="90311"/>
                    </a:cubicBezTo>
                    <a:cubicBezTo>
                      <a:pt x="651211" y="99346"/>
                      <a:pt x="646342" y="115764"/>
                      <a:pt x="654756" y="124178"/>
                    </a:cubicBezTo>
                    <a:cubicBezTo>
                      <a:pt x="673943" y="143365"/>
                      <a:pt x="722489" y="169333"/>
                      <a:pt x="722489" y="169333"/>
                    </a:cubicBezTo>
                    <a:cubicBezTo>
                      <a:pt x="729183" y="168377"/>
                      <a:pt x="813883" y="161085"/>
                      <a:pt x="835378" y="146755"/>
                    </a:cubicBezTo>
                    <a:cubicBezTo>
                      <a:pt x="854106" y="134270"/>
                      <a:pt x="881409" y="99849"/>
                      <a:pt x="891822" y="79022"/>
                    </a:cubicBezTo>
                    <a:cubicBezTo>
                      <a:pt x="897144" y="68379"/>
                      <a:pt x="894697" y="53569"/>
                      <a:pt x="903111" y="45155"/>
                    </a:cubicBezTo>
                    <a:cubicBezTo>
                      <a:pt x="911525" y="36741"/>
                      <a:pt x="926335" y="39188"/>
                      <a:pt x="936978" y="33866"/>
                    </a:cubicBezTo>
                    <a:cubicBezTo>
                      <a:pt x="1016345" y="-5816"/>
                      <a:pt x="912831" y="20958"/>
                      <a:pt x="1038578" y="0"/>
                    </a:cubicBezTo>
                    <a:cubicBezTo>
                      <a:pt x="1141956" y="25844"/>
                      <a:pt x="1070519" y="-7238"/>
                      <a:pt x="1095022" y="180622"/>
                    </a:cubicBezTo>
                    <a:cubicBezTo>
                      <a:pt x="1099035" y="211392"/>
                      <a:pt x="1107787" y="241495"/>
                      <a:pt x="1117600" y="270933"/>
                    </a:cubicBezTo>
                    <a:cubicBezTo>
                      <a:pt x="1121363" y="282222"/>
                      <a:pt x="1118557" y="298896"/>
                      <a:pt x="1128889" y="304800"/>
                    </a:cubicBezTo>
                    <a:cubicBezTo>
                      <a:pt x="1148762" y="316156"/>
                      <a:pt x="1174044" y="312326"/>
                      <a:pt x="1196622" y="316089"/>
                    </a:cubicBezTo>
                    <a:cubicBezTo>
                      <a:pt x="1270351" y="365240"/>
                      <a:pt x="1196117" y="303412"/>
                      <a:pt x="1241778" y="428978"/>
                    </a:cubicBezTo>
                    <a:cubicBezTo>
                      <a:pt x="1255762" y="467435"/>
                      <a:pt x="1315225" y="476038"/>
                      <a:pt x="1343378" y="485422"/>
                    </a:cubicBezTo>
                    <a:lnTo>
                      <a:pt x="1377245" y="496711"/>
                    </a:lnTo>
                    <a:lnTo>
                      <a:pt x="1478845" y="564444"/>
                    </a:lnTo>
                    <a:cubicBezTo>
                      <a:pt x="1490134" y="571970"/>
                      <a:pt x="1499840" y="582732"/>
                      <a:pt x="1512711" y="587022"/>
                    </a:cubicBezTo>
                    <a:lnTo>
                      <a:pt x="1580445" y="609600"/>
                    </a:lnTo>
                    <a:cubicBezTo>
                      <a:pt x="1591734" y="620889"/>
                      <a:pt x="1600355" y="635713"/>
                      <a:pt x="1614311" y="643466"/>
                    </a:cubicBezTo>
                    <a:cubicBezTo>
                      <a:pt x="1635115" y="655024"/>
                      <a:pt x="1659467" y="658518"/>
                      <a:pt x="1682045" y="666044"/>
                    </a:cubicBezTo>
                    <a:cubicBezTo>
                      <a:pt x="1734116" y="683401"/>
                      <a:pt x="1704239" y="674999"/>
                      <a:pt x="1772356" y="688622"/>
                    </a:cubicBezTo>
                    <a:cubicBezTo>
                      <a:pt x="1783645" y="696148"/>
                      <a:pt x="1797288" y="700989"/>
                      <a:pt x="1806222" y="711200"/>
                    </a:cubicBezTo>
                    <a:cubicBezTo>
                      <a:pt x="1824091" y="731621"/>
                      <a:pt x="1851378" y="778933"/>
                      <a:pt x="1851378" y="778933"/>
                    </a:cubicBezTo>
                    <a:cubicBezTo>
                      <a:pt x="1854995" y="793402"/>
                      <a:pt x="1865858" y="841759"/>
                      <a:pt x="1873956" y="857955"/>
                    </a:cubicBezTo>
                    <a:cubicBezTo>
                      <a:pt x="1880024" y="870090"/>
                      <a:pt x="1889008" y="880533"/>
                      <a:pt x="1896534" y="891822"/>
                    </a:cubicBezTo>
                    <a:cubicBezTo>
                      <a:pt x="1924905" y="976941"/>
                      <a:pt x="1886636" y="872028"/>
                      <a:pt x="1930400" y="959555"/>
                    </a:cubicBezTo>
                    <a:cubicBezTo>
                      <a:pt x="1977141" y="1053036"/>
                      <a:pt x="1899558" y="930226"/>
                      <a:pt x="1964267" y="1027289"/>
                    </a:cubicBezTo>
                    <a:cubicBezTo>
                      <a:pt x="1967076" y="1038525"/>
                      <a:pt x="1988756" y="1122200"/>
                      <a:pt x="1986845" y="1128889"/>
                    </a:cubicBezTo>
                    <a:cubicBezTo>
                      <a:pt x="1982238" y="1145013"/>
                      <a:pt x="1931502" y="1158625"/>
                      <a:pt x="1919111" y="1162755"/>
                    </a:cubicBezTo>
                    <a:cubicBezTo>
                      <a:pt x="1922874" y="1200385"/>
                      <a:pt x="1923431" y="1238474"/>
                      <a:pt x="1930400" y="1275644"/>
                    </a:cubicBezTo>
                    <a:cubicBezTo>
                      <a:pt x="1934786" y="1299036"/>
                      <a:pt x="1952978" y="1343378"/>
                      <a:pt x="1952978" y="1343378"/>
                    </a:cubicBezTo>
                    <a:cubicBezTo>
                      <a:pt x="1944693" y="1384801"/>
                      <a:pt x="1939885" y="1435492"/>
                      <a:pt x="1907822" y="1467555"/>
                    </a:cubicBezTo>
                    <a:cubicBezTo>
                      <a:pt x="1898228" y="1477149"/>
                      <a:pt x="1885245" y="1482607"/>
                      <a:pt x="1873956" y="1490133"/>
                    </a:cubicBezTo>
                    <a:cubicBezTo>
                      <a:pt x="1793351" y="1463265"/>
                      <a:pt x="1826024" y="1480756"/>
                      <a:pt x="1772356" y="1444978"/>
                    </a:cubicBezTo>
                    <a:cubicBezTo>
                      <a:pt x="1768593" y="1433689"/>
                      <a:pt x="1768501" y="1420403"/>
                      <a:pt x="1761067" y="1411111"/>
                    </a:cubicBezTo>
                    <a:cubicBezTo>
                      <a:pt x="1737012" y="1381043"/>
                      <a:pt x="1722782" y="1393604"/>
                      <a:pt x="1693334" y="1377244"/>
                    </a:cubicBezTo>
                    <a:cubicBezTo>
                      <a:pt x="1669614" y="1364066"/>
                      <a:pt x="1651343" y="1340670"/>
                      <a:pt x="1625600" y="1332089"/>
                    </a:cubicBezTo>
                    <a:lnTo>
                      <a:pt x="1557867" y="1309511"/>
                    </a:lnTo>
                    <a:cubicBezTo>
                      <a:pt x="1552763" y="1309795"/>
                      <a:pt x="1382191" y="1301394"/>
                      <a:pt x="1320800" y="1332089"/>
                    </a:cubicBezTo>
                    <a:cubicBezTo>
                      <a:pt x="1308665" y="1338156"/>
                      <a:pt x="1298223" y="1347140"/>
                      <a:pt x="1286934" y="1354666"/>
                    </a:cubicBezTo>
                    <a:cubicBezTo>
                      <a:pt x="1272547" y="1333086"/>
                      <a:pt x="1253890" y="1300305"/>
                      <a:pt x="1230489" y="1286933"/>
                    </a:cubicBezTo>
                    <a:cubicBezTo>
                      <a:pt x="1217018" y="1279235"/>
                      <a:pt x="1200252" y="1279906"/>
                      <a:pt x="1185334" y="1275644"/>
                    </a:cubicBezTo>
                    <a:cubicBezTo>
                      <a:pt x="1144438" y="1263959"/>
                      <a:pt x="1154707" y="1266515"/>
                      <a:pt x="1117600" y="1241778"/>
                    </a:cubicBezTo>
                    <a:cubicBezTo>
                      <a:pt x="1110074" y="1230489"/>
                      <a:pt x="1104616" y="1217505"/>
                      <a:pt x="1095022" y="1207911"/>
                    </a:cubicBezTo>
                    <a:cubicBezTo>
                      <a:pt x="1073138" y="1186026"/>
                      <a:pt x="1054834" y="1183226"/>
                      <a:pt x="1027289" y="1174044"/>
                    </a:cubicBezTo>
                    <a:cubicBezTo>
                      <a:pt x="947865" y="1200519"/>
                      <a:pt x="1045915" y="1166061"/>
                      <a:pt x="948267" y="1207911"/>
                    </a:cubicBezTo>
                    <a:cubicBezTo>
                      <a:pt x="937330" y="1212599"/>
                      <a:pt x="925689" y="1215437"/>
                      <a:pt x="914400" y="1219200"/>
                    </a:cubicBezTo>
                    <a:cubicBezTo>
                      <a:pt x="903111" y="1226726"/>
                      <a:pt x="894101" y="1241778"/>
                      <a:pt x="880534" y="1241778"/>
                    </a:cubicBezTo>
                    <a:cubicBezTo>
                      <a:pt x="856735" y="1241778"/>
                      <a:pt x="835378" y="1226726"/>
                      <a:pt x="812800" y="1219200"/>
                    </a:cubicBezTo>
                    <a:lnTo>
                      <a:pt x="745067" y="1196622"/>
                    </a:lnTo>
                    <a:lnTo>
                      <a:pt x="699911" y="1185333"/>
                    </a:lnTo>
                    <a:cubicBezTo>
                      <a:pt x="575351" y="1210245"/>
                      <a:pt x="692868" y="1172905"/>
                      <a:pt x="620889" y="1230489"/>
                    </a:cubicBezTo>
                    <a:cubicBezTo>
                      <a:pt x="611597" y="1237923"/>
                      <a:pt x="597665" y="1236456"/>
                      <a:pt x="587022" y="1241778"/>
                    </a:cubicBezTo>
                    <a:cubicBezTo>
                      <a:pt x="499486" y="1285545"/>
                      <a:pt x="604416" y="1247268"/>
                      <a:pt x="519289" y="1275644"/>
                    </a:cubicBezTo>
                    <a:cubicBezTo>
                      <a:pt x="490911" y="1190512"/>
                      <a:pt x="529194" y="1295457"/>
                      <a:pt x="485422" y="1207911"/>
                    </a:cubicBezTo>
                    <a:cubicBezTo>
                      <a:pt x="480100" y="1197268"/>
                      <a:pt x="477897" y="1185333"/>
                      <a:pt x="474134" y="1174044"/>
                    </a:cubicBezTo>
                    <a:cubicBezTo>
                      <a:pt x="455319" y="1177807"/>
                      <a:pt x="436781" y="1183424"/>
                      <a:pt x="417689" y="1185333"/>
                    </a:cubicBezTo>
                    <a:cubicBezTo>
                      <a:pt x="361400" y="1190962"/>
                      <a:pt x="303387" y="1183519"/>
                      <a:pt x="248356" y="1196622"/>
                    </a:cubicBezTo>
                    <a:cubicBezTo>
                      <a:pt x="221959" y="1202907"/>
                      <a:pt x="180622" y="1241778"/>
                      <a:pt x="180622" y="1241778"/>
                    </a:cubicBezTo>
                    <a:cubicBezTo>
                      <a:pt x="176859" y="1230489"/>
                      <a:pt x="175113" y="1218313"/>
                      <a:pt x="169334" y="1207911"/>
                    </a:cubicBezTo>
                    <a:cubicBezTo>
                      <a:pt x="156156" y="1184191"/>
                      <a:pt x="139230" y="1162756"/>
                      <a:pt x="124178" y="1140178"/>
                    </a:cubicBezTo>
                    <a:cubicBezTo>
                      <a:pt x="116652" y="1128889"/>
                      <a:pt x="105890" y="1119182"/>
                      <a:pt x="101600" y="1106311"/>
                    </a:cubicBezTo>
                    <a:lnTo>
                      <a:pt x="90311" y="1072444"/>
                    </a:lnTo>
                    <a:cubicBezTo>
                      <a:pt x="94074" y="1008474"/>
                      <a:pt x="95224" y="944296"/>
                      <a:pt x="101600" y="880533"/>
                    </a:cubicBezTo>
                    <a:cubicBezTo>
                      <a:pt x="113033" y="766202"/>
                      <a:pt x="198037" y="985932"/>
                      <a:pt x="101600" y="677333"/>
                    </a:cubicBezTo>
                    <a:cubicBezTo>
                      <a:pt x="96972" y="662524"/>
                      <a:pt x="71497" y="669807"/>
                      <a:pt x="56445" y="666044"/>
                    </a:cubicBezTo>
                    <a:cubicBezTo>
                      <a:pt x="45156" y="658518"/>
                      <a:pt x="29769" y="654971"/>
                      <a:pt x="22578" y="643466"/>
                    </a:cubicBezTo>
                    <a:cubicBezTo>
                      <a:pt x="9964" y="623285"/>
                      <a:pt x="0" y="575733"/>
                      <a:pt x="0" y="575733"/>
                    </a:cubicBezTo>
                    <a:cubicBezTo>
                      <a:pt x="3763" y="560681"/>
                      <a:pt x="5177" y="544838"/>
                      <a:pt x="11289" y="530578"/>
                    </a:cubicBezTo>
                    <a:cubicBezTo>
                      <a:pt x="27792" y="492071"/>
                      <a:pt x="41842" y="496134"/>
                      <a:pt x="67734" y="462844"/>
                    </a:cubicBezTo>
                    <a:cubicBezTo>
                      <a:pt x="84393" y="441425"/>
                      <a:pt x="87147" y="403692"/>
                      <a:pt x="112889" y="395111"/>
                    </a:cubicBezTo>
                    <a:lnTo>
                      <a:pt x="180622" y="372533"/>
                    </a:lnTo>
                    <a:lnTo>
                      <a:pt x="214489" y="361244"/>
                    </a:lnTo>
                    <a:lnTo>
                      <a:pt x="259645" y="293511"/>
                    </a:lnTo>
                    <a:cubicBezTo>
                      <a:pt x="279715" y="263406"/>
                      <a:pt x="280966" y="252118"/>
                      <a:pt x="316089" y="237066"/>
                    </a:cubicBezTo>
                    <a:cubicBezTo>
                      <a:pt x="330350" y="230954"/>
                      <a:pt x="346193" y="229541"/>
                      <a:pt x="361245" y="225778"/>
                    </a:cubicBezTo>
                    <a:cubicBezTo>
                      <a:pt x="372534" y="218252"/>
                      <a:pt x="382713" y="208710"/>
                      <a:pt x="395111" y="203200"/>
                    </a:cubicBezTo>
                    <a:cubicBezTo>
                      <a:pt x="416859" y="193534"/>
                      <a:pt x="462845" y="180622"/>
                      <a:pt x="462845" y="180622"/>
                    </a:cubicBezTo>
                    <a:cubicBezTo>
                      <a:pt x="543957" y="126546"/>
                      <a:pt x="451377" y="200868"/>
                      <a:pt x="508000" y="45155"/>
                    </a:cubicBezTo>
                    <a:cubicBezTo>
                      <a:pt x="512067" y="33972"/>
                      <a:pt x="529967" y="33866"/>
                      <a:pt x="541867" y="33866"/>
                    </a:cubicBezTo>
                    <a:cubicBezTo>
                      <a:pt x="545630" y="33866"/>
                      <a:pt x="570089" y="35748"/>
                      <a:pt x="587022" y="45155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4" name="Tekstvak 13">
                <a:extLst>
                  <a:ext uri="{FF2B5EF4-FFF2-40B4-BE49-F238E27FC236}">
                    <a16:creationId xmlns:a16="http://schemas.microsoft.com/office/drawing/2014/main" id="{3D52CF1A-6F60-4001-B80D-57950AFC7CEF}"/>
                  </a:ext>
                </a:extLst>
              </p:cNvPr>
              <p:cNvSpPr txBox="1"/>
              <p:nvPr/>
            </p:nvSpPr>
            <p:spPr>
              <a:xfrm>
                <a:off x="2789348" y="2207495"/>
                <a:ext cx="846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b="1" dirty="0">
                    <a:solidFill>
                      <a:schemeClr val="bg1"/>
                    </a:solidFill>
                  </a:rPr>
                  <a:t>2010</a:t>
                </a:r>
                <a:endParaRPr lang="nl-NL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7" name="Groep 16">
              <a:extLst>
                <a:ext uri="{FF2B5EF4-FFF2-40B4-BE49-F238E27FC236}">
                  <a16:creationId xmlns:a16="http://schemas.microsoft.com/office/drawing/2014/main" id="{085E4296-F65E-4F64-9AE2-E9165A5D4697}"/>
                </a:ext>
              </a:extLst>
            </p:cNvPr>
            <p:cNvGrpSpPr/>
            <p:nvPr/>
          </p:nvGrpSpPr>
          <p:grpSpPr>
            <a:xfrm>
              <a:off x="3770489" y="5146467"/>
              <a:ext cx="1366672" cy="1480111"/>
              <a:chOff x="3770489" y="5146467"/>
              <a:chExt cx="1366672" cy="1480111"/>
            </a:xfrm>
          </p:grpSpPr>
          <p:sp>
            <p:nvSpPr>
              <p:cNvPr id="11" name="Vrije vorm: vorm 10">
                <a:extLst>
                  <a:ext uri="{FF2B5EF4-FFF2-40B4-BE49-F238E27FC236}">
                    <a16:creationId xmlns:a16="http://schemas.microsoft.com/office/drawing/2014/main" id="{E57FD481-8FB6-47EF-B950-51F14278B239}"/>
                  </a:ext>
                </a:extLst>
              </p:cNvPr>
              <p:cNvSpPr/>
              <p:nvPr/>
            </p:nvSpPr>
            <p:spPr>
              <a:xfrm>
                <a:off x="3770489" y="5146467"/>
                <a:ext cx="1366672" cy="1480111"/>
              </a:xfrm>
              <a:custGeom>
                <a:avLst/>
                <a:gdLst>
                  <a:gd name="connsiteX0" fmla="*/ 846667 w 1366672"/>
                  <a:gd name="connsiteY0" fmla="*/ 23844 h 1480111"/>
                  <a:gd name="connsiteX1" fmla="*/ 632178 w 1366672"/>
                  <a:gd name="connsiteY1" fmla="*/ 12555 h 1480111"/>
                  <a:gd name="connsiteX2" fmla="*/ 598311 w 1366672"/>
                  <a:gd name="connsiteY2" fmla="*/ 80289 h 1480111"/>
                  <a:gd name="connsiteX3" fmla="*/ 541867 w 1366672"/>
                  <a:gd name="connsiteY3" fmla="*/ 125444 h 1480111"/>
                  <a:gd name="connsiteX4" fmla="*/ 474133 w 1366672"/>
                  <a:gd name="connsiteY4" fmla="*/ 91577 h 1480111"/>
                  <a:gd name="connsiteX5" fmla="*/ 440267 w 1366672"/>
                  <a:gd name="connsiteY5" fmla="*/ 80289 h 1480111"/>
                  <a:gd name="connsiteX6" fmla="*/ 406400 w 1366672"/>
                  <a:gd name="connsiteY6" fmla="*/ 57711 h 1480111"/>
                  <a:gd name="connsiteX7" fmla="*/ 338667 w 1366672"/>
                  <a:gd name="connsiteY7" fmla="*/ 35133 h 1480111"/>
                  <a:gd name="connsiteX8" fmla="*/ 237067 w 1366672"/>
                  <a:gd name="connsiteY8" fmla="*/ 12555 h 1480111"/>
                  <a:gd name="connsiteX9" fmla="*/ 180622 w 1366672"/>
                  <a:gd name="connsiteY9" fmla="*/ 23844 h 1480111"/>
                  <a:gd name="connsiteX10" fmla="*/ 158044 w 1366672"/>
                  <a:gd name="connsiteY10" fmla="*/ 57711 h 1480111"/>
                  <a:gd name="connsiteX11" fmla="*/ 90311 w 1366672"/>
                  <a:gd name="connsiteY11" fmla="*/ 114155 h 1480111"/>
                  <a:gd name="connsiteX12" fmla="*/ 45155 w 1366672"/>
                  <a:gd name="connsiteY12" fmla="*/ 170600 h 1480111"/>
                  <a:gd name="connsiteX13" fmla="*/ 33867 w 1366672"/>
                  <a:gd name="connsiteY13" fmla="*/ 204466 h 1480111"/>
                  <a:gd name="connsiteX14" fmla="*/ 0 w 1366672"/>
                  <a:gd name="connsiteY14" fmla="*/ 238333 h 1480111"/>
                  <a:gd name="connsiteX15" fmla="*/ 22578 w 1366672"/>
                  <a:gd name="connsiteY15" fmla="*/ 373800 h 1480111"/>
                  <a:gd name="connsiteX16" fmla="*/ 45155 w 1366672"/>
                  <a:gd name="connsiteY16" fmla="*/ 407666 h 1480111"/>
                  <a:gd name="connsiteX17" fmla="*/ 22578 w 1366672"/>
                  <a:gd name="connsiteY17" fmla="*/ 599577 h 1480111"/>
                  <a:gd name="connsiteX18" fmla="*/ 11289 w 1366672"/>
                  <a:gd name="connsiteY18" fmla="*/ 633444 h 1480111"/>
                  <a:gd name="connsiteX19" fmla="*/ 22578 w 1366672"/>
                  <a:gd name="connsiteY19" fmla="*/ 667311 h 1480111"/>
                  <a:gd name="connsiteX20" fmla="*/ 101600 w 1366672"/>
                  <a:gd name="connsiteY20" fmla="*/ 768911 h 1480111"/>
                  <a:gd name="connsiteX21" fmla="*/ 124178 w 1366672"/>
                  <a:gd name="connsiteY21" fmla="*/ 836644 h 1480111"/>
                  <a:gd name="connsiteX22" fmla="*/ 146755 w 1366672"/>
                  <a:gd name="connsiteY22" fmla="*/ 870511 h 1480111"/>
                  <a:gd name="connsiteX23" fmla="*/ 180622 w 1366672"/>
                  <a:gd name="connsiteY23" fmla="*/ 972111 h 1480111"/>
                  <a:gd name="connsiteX24" fmla="*/ 191911 w 1366672"/>
                  <a:gd name="connsiteY24" fmla="*/ 1005977 h 1480111"/>
                  <a:gd name="connsiteX25" fmla="*/ 203200 w 1366672"/>
                  <a:gd name="connsiteY25" fmla="*/ 1039844 h 1480111"/>
                  <a:gd name="connsiteX26" fmla="*/ 214489 w 1366672"/>
                  <a:gd name="connsiteY26" fmla="*/ 1141444 h 1480111"/>
                  <a:gd name="connsiteX27" fmla="*/ 259644 w 1366672"/>
                  <a:gd name="connsiteY27" fmla="*/ 1209177 h 1480111"/>
                  <a:gd name="connsiteX28" fmla="*/ 282222 w 1366672"/>
                  <a:gd name="connsiteY28" fmla="*/ 1276911 h 1480111"/>
                  <a:gd name="connsiteX29" fmla="*/ 293511 w 1366672"/>
                  <a:gd name="connsiteY29" fmla="*/ 1310777 h 1480111"/>
                  <a:gd name="connsiteX30" fmla="*/ 361244 w 1366672"/>
                  <a:gd name="connsiteY30" fmla="*/ 1333355 h 1480111"/>
                  <a:gd name="connsiteX31" fmla="*/ 395111 w 1366672"/>
                  <a:gd name="connsiteY31" fmla="*/ 1367222 h 1480111"/>
                  <a:gd name="connsiteX32" fmla="*/ 428978 w 1366672"/>
                  <a:gd name="connsiteY32" fmla="*/ 1389800 h 1480111"/>
                  <a:gd name="connsiteX33" fmla="*/ 451555 w 1366672"/>
                  <a:gd name="connsiteY33" fmla="*/ 1423666 h 1480111"/>
                  <a:gd name="connsiteX34" fmla="*/ 553155 w 1366672"/>
                  <a:gd name="connsiteY34" fmla="*/ 1480111 h 1480111"/>
                  <a:gd name="connsiteX35" fmla="*/ 688622 w 1366672"/>
                  <a:gd name="connsiteY35" fmla="*/ 1468822 h 1480111"/>
                  <a:gd name="connsiteX36" fmla="*/ 711200 w 1366672"/>
                  <a:gd name="connsiteY36" fmla="*/ 1434955 h 1480111"/>
                  <a:gd name="connsiteX37" fmla="*/ 722489 w 1366672"/>
                  <a:gd name="connsiteY37" fmla="*/ 1322066 h 1480111"/>
                  <a:gd name="connsiteX38" fmla="*/ 801511 w 1366672"/>
                  <a:gd name="connsiteY38" fmla="*/ 1310777 h 1480111"/>
                  <a:gd name="connsiteX39" fmla="*/ 846667 w 1366672"/>
                  <a:gd name="connsiteY39" fmla="*/ 1322066 h 1480111"/>
                  <a:gd name="connsiteX40" fmla="*/ 857955 w 1366672"/>
                  <a:gd name="connsiteY40" fmla="*/ 1355933 h 1480111"/>
                  <a:gd name="connsiteX41" fmla="*/ 925689 w 1366672"/>
                  <a:gd name="connsiteY41" fmla="*/ 1333355 h 1480111"/>
                  <a:gd name="connsiteX42" fmla="*/ 925689 w 1366672"/>
                  <a:gd name="connsiteY42" fmla="*/ 1209177 h 1480111"/>
                  <a:gd name="connsiteX43" fmla="*/ 891822 w 1366672"/>
                  <a:gd name="connsiteY43" fmla="*/ 1197889 h 1480111"/>
                  <a:gd name="connsiteX44" fmla="*/ 857955 w 1366672"/>
                  <a:gd name="connsiteY44" fmla="*/ 1175311 h 1480111"/>
                  <a:gd name="connsiteX45" fmla="*/ 846667 w 1366672"/>
                  <a:gd name="connsiteY45" fmla="*/ 1141444 h 1480111"/>
                  <a:gd name="connsiteX46" fmla="*/ 824089 w 1366672"/>
                  <a:gd name="connsiteY46" fmla="*/ 1107577 h 1480111"/>
                  <a:gd name="connsiteX47" fmla="*/ 846667 w 1366672"/>
                  <a:gd name="connsiteY47" fmla="*/ 983400 h 1480111"/>
                  <a:gd name="connsiteX48" fmla="*/ 869244 w 1366672"/>
                  <a:gd name="connsiteY48" fmla="*/ 915666 h 1480111"/>
                  <a:gd name="connsiteX49" fmla="*/ 891822 w 1366672"/>
                  <a:gd name="connsiteY49" fmla="*/ 881800 h 1480111"/>
                  <a:gd name="connsiteX50" fmla="*/ 959555 w 1366672"/>
                  <a:gd name="connsiteY50" fmla="*/ 870511 h 1480111"/>
                  <a:gd name="connsiteX51" fmla="*/ 1004711 w 1366672"/>
                  <a:gd name="connsiteY51" fmla="*/ 825355 h 1480111"/>
                  <a:gd name="connsiteX52" fmla="*/ 1049867 w 1366672"/>
                  <a:gd name="connsiteY52" fmla="*/ 757622 h 1480111"/>
                  <a:gd name="connsiteX53" fmla="*/ 1117600 w 1366672"/>
                  <a:gd name="connsiteY53" fmla="*/ 723755 h 1480111"/>
                  <a:gd name="connsiteX54" fmla="*/ 1140178 w 1366672"/>
                  <a:gd name="connsiteY54" fmla="*/ 689889 h 1480111"/>
                  <a:gd name="connsiteX55" fmla="*/ 1174044 w 1366672"/>
                  <a:gd name="connsiteY55" fmla="*/ 667311 h 1480111"/>
                  <a:gd name="connsiteX56" fmla="*/ 1230489 w 1366672"/>
                  <a:gd name="connsiteY56" fmla="*/ 565711 h 1480111"/>
                  <a:gd name="connsiteX57" fmla="*/ 1241778 w 1366672"/>
                  <a:gd name="connsiteY57" fmla="*/ 441533 h 1480111"/>
                  <a:gd name="connsiteX58" fmla="*/ 1320800 w 1366672"/>
                  <a:gd name="connsiteY58" fmla="*/ 396377 h 1480111"/>
                  <a:gd name="connsiteX59" fmla="*/ 1354667 w 1366672"/>
                  <a:gd name="connsiteY59" fmla="*/ 385089 h 1480111"/>
                  <a:gd name="connsiteX60" fmla="*/ 1354667 w 1366672"/>
                  <a:gd name="connsiteY60" fmla="*/ 294777 h 1480111"/>
                  <a:gd name="connsiteX61" fmla="*/ 1298222 w 1366672"/>
                  <a:gd name="connsiteY61" fmla="*/ 204466 h 1480111"/>
                  <a:gd name="connsiteX62" fmla="*/ 1196622 w 1366672"/>
                  <a:gd name="connsiteY62" fmla="*/ 193177 h 1480111"/>
                  <a:gd name="connsiteX63" fmla="*/ 1095022 w 1366672"/>
                  <a:gd name="connsiteY63" fmla="*/ 136733 h 1480111"/>
                  <a:gd name="connsiteX64" fmla="*/ 1027289 w 1366672"/>
                  <a:gd name="connsiteY64" fmla="*/ 159311 h 1480111"/>
                  <a:gd name="connsiteX65" fmla="*/ 993422 w 1366672"/>
                  <a:gd name="connsiteY65" fmla="*/ 170600 h 1480111"/>
                  <a:gd name="connsiteX66" fmla="*/ 959555 w 1366672"/>
                  <a:gd name="connsiteY66" fmla="*/ 159311 h 1480111"/>
                  <a:gd name="connsiteX67" fmla="*/ 936978 w 1366672"/>
                  <a:gd name="connsiteY67" fmla="*/ 125444 h 1480111"/>
                  <a:gd name="connsiteX68" fmla="*/ 903111 w 1366672"/>
                  <a:gd name="connsiteY68" fmla="*/ 102866 h 1480111"/>
                  <a:gd name="connsiteX69" fmla="*/ 857955 w 1366672"/>
                  <a:gd name="connsiteY69" fmla="*/ 35133 h 1480111"/>
                  <a:gd name="connsiteX70" fmla="*/ 846667 w 1366672"/>
                  <a:gd name="connsiteY70" fmla="*/ 23844 h 14801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</a:cxnLst>
                <a:rect l="l" t="t" r="r" b="b"/>
                <a:pathLst>
                  <a:path w="1366672" h="1480111">
                    <a:moveTo>
                      <a:pt x="846667" y="23844"/>
                    </a:moveTo>
                    <a:cubicBezTo>
                      <a:pt x="809038" y="20081"/>
                      <a:pt x="761463" y="-19767"/>
                      <a:pt x="632178" y="12555"/>
                    </a:cubicBezTo>
                    <a:cubicBezTo>
                      <a:pt x="613691" y="17177"/>
                      <a:pt x="604514" y="67884"/>
                      <a:pt x="598311" y="80289"/>
                    </a:cubicBezTo>
                    <a:cubicBezTo>
                      <a:pt x="577886" y="121138"/>
                      <a:pt x="580926" y="112424"/>
                      <a:pt x="541867" y="125444"/>
                    </a:cubicBezTo>
                    <a:cubicBezTo>
                      <a:pt x="456738" y="97068"/>
                      <a:pt x="561673" y="135346"/>
                      <a:pt x="474133" y="91577"/>
                    </a:cubicBezTo>
                    <a:cubicBezTo>
                      <a:pt x="463490" y="86256"/>
                      <a:pt x="451556" y="84052"/>
                      <a:pt x="440267" y="80289"/>
                    </a:cubicBezTo>
                    <a:cubicBezTo>
                      <a:pt x="428978" y="72763"/>
                      <a:pt x="418798" y="63221"/>
                      <a:pt x="406400" y="57711"/>
                    </a:cubicBezTo>
                    <a:cubicBezTo>
                      <a:pt x="384652" y="48045"/>
                      <a:pt x="361245" y="42659"/>
                      <a:pt x="338667" y="35133"/>
                    </a:cubicBezTo>
                    <a:cubicBezTo>
                      <a:pt x="283087" y="16606"/>
                      <a:pt x="316536" y="25800"/>
                      <a:pt x="237067" y="12555"/>
                    </a:cubicBezTo>
                    <a:cubicBezTo>
                      <a:pt x="218252" y="16318"/>
                      <a:pt x="197282" y="14324"/>
                      <a:pt x="180622" y="23844"/>
                    </a:cubicBezTo>
                    <a:cubicBezTo>
                      <a:pt x="168842" y="30575"/>
                      <a:pt x="166730" y="47288"/>
                      <a:pt x="158044" y="57711"/>
                    </a:cubicBezTo>
                    <a:cubicBezTo>
                      <a:pt x="130882" y="90306"/>
                      <a:pt x="123611" y="91955"/>
                      <a:pt x="90311" y="114155"/>
                    </a:cubicBezTo>
                    <a:cubicBezTo>
                      <a:pt x="61936" y="199281"/>
                      <a:pt x="103513" y="97653"/>
                      <a:pt x="45155" y="170600"/>
                    </a:cubicBezTo>
                    <a:cubicBezTo>
                      <a:pt x="37722" y="179892"/>
                      <a:pt x="40467" y="194565"/>
                      <a:pt x="33867" y="204466"/>
                    </a:cubicBezTo>
                    <a:cubicBezTo>
                      <a:pt x="25011" y="217750"/>
                      <a:pt x="11289" y="227044"/>
                      <a:pt x="0" y="238333"/>
                    </a:cubicBezTo>
                    <a:cubicBezTo>
                      <a:pt x="3577" y="270527"/>
                      <a:pt x="3666" y="335975"/>
                      <a:pt x="22578" y="373800"/>
                    </a:cubicBezTo>
                    <a:cubicBezTo>
                      <a:pt x="28645" y="385935"/>
                      <a:pt x="37629" y="396377"/>
                      <a:pt x="45155" y="407666"/>
                    </a:cubicBezTo>
                    <a:cubicBezTo>
                      <a:pt x="38228" y="490791"/>
                      <a:pt x="40232" y="528961"/>
                      <a:pt x="22578" y="599577"/>
                    </a:cubicBezTo>
                    <a:cubicBezTo>
                      <a:pt x="19692" y="611121"/>
                      <a:pt x="15052" y="622155"/>
                      <a:pt x="11289" y="633444"/>
                    </a:cubicBezTo>
                    <a:cubicBezTo>
                      <a:pt x="15052" y="644733"/>
                      <a:pt x="15977" y="657410"/>
                      <a:pt x="22578" y="667311"/>
                    </a:cubicBezTo>
                    <a:cubicBezTo>
                      <a:pt x="61540" y="725755"/>
                      <a:pt x="71540" y="678732"/>
                      <a:pt x="101600" y="768911"/>
                    </a:cubicBezTo>
                    <a:cubicBezTo>
                      <a:pt x="109126" y="791489"/>
                      <a:pt x="110977" y="816842"/>
                      <a:pt x="124178" y="836644"/>
                    </a:cubicBezTo>
                    <a:cubicBezTo>
                      <a:pt x="131704" y="847933"/>
                      <a:pt x="141245" y="858113"/>
                      <a:pt x="146755" y="870511"/>
                    </a:cubicBezTo>
                    <a:cubicBezTo>
                      <a:pt x="146757" y="870516"/>
                      <a:pt x="174977" y="955175"/>
                      <a:pt x="180622" y="972111"/>
                    </a:cubicBezTo>
                    <a:lnTo>
                      <a:pt x="191911" y="1005977"/>
                    </a:lnTo>
                    <a:lnTo>
                      <a:pt x="203200" y="1039844"/>
                    </a:lnTo>
                    <a:cubicBezTo>
                      <a:pt x="206963" y="1073711"/>
                      <a:pt x="203714" y="1109118"/>
                      <a:pt x="214489" y="1141444"/>
                    </a:cubicBezTo>
                    <a:cubicBezTo>
                      <a:pt x="223070" y="1167186"/>
                      <a:pt x="251063" y="1183435"/>
                      <a:pt x="259644" y="1209177"/>
                    </a:cubicBezTo>
                    <a:lnTo>
                      <a:pt x="282222" y="1276911"/>
                    </a:lnTo>
                    <a:cubicBezTo>
                      <a:pt x="285985" y="1288200"/>
                      <a:pt x="282222" y="1307014"/>
                      <a:pt x="293511" y="1310777"/>
                    </a:cubicBezTo>
                    <a:lnTo>
                      <a:pt x="361244" y="1333355"/>
                    </a:lnTo>
                    <a:cubicBezTo>
                      <a:pt x="372533" y="1344644"/>
                      <a:pt x="382846" y="1357001"/>
                      <a:pt x="395111" y="1367222"/>
                    </a:cubicBezTo>
                    <a:cubicBezTo>
                      <a:pt x="405534" y="1375908"/>
                      <a:pt x="419384" y="1380206"/>
                      <a:pt x="428978" y="1389800"/>
                    </a:cubicBezTo>
                    <a:cubicBezTo>
                      <a:pt x="438571" y="1399393"/>
                      <a:pt x="441345" y="1414732"/>
                      <a:pt x="451555" y="1423666"/>
                    </a:cubicBezTo>
                    <a:cubicBezTo>
                      <a:pt x="499330" y="1465469"/>
                      <a:pt x="506640" y="1464606"/>
                      <a:pt x="553155" y="1480111"/>
                    </a:cubicBezTo>
                    <a:cubicBezTo>
                      <a:pt x="598311" y="1476348"/>
                      <a:pt x="645053" y="1481270"/>
                      <a:pt x="688622" y="1468822"/>
                    </a:cubicBezTo>
                    <a:cubicBezTo>
                      <a:pt x="701668" y="1465095"/>
                      <a:pt x="708149" y="1448175"/>
                      <a:pt x="711200" y="1434955"/>
                    </a:cubicBezTo>
                    <a:cubicBezTo>
                      <a:pt x="719704" y="1398106"/>
                      <a:pt x="700246" y="1352650"/>
                      <a:pt x="722489" y="1322066"/>
                    </a:cubicBezTo>
                    <a:cubicBezTo>
                      <a:pt x="738139" y="1300547"/>
                      <a:pt x="775170" y="1314540"/>
                      <a:pt x="801511" y="1310777"/>
                    </a:cubicBezTo>
                    <a:cubicBezTo>
                      <a:pt x="816563" y="1314540"/>
                      <a:pt x="834552" y="1312374"/>
                      <a:pt x="846667" y="1322066"/>
                    </a:cubicBezTo>
                    <a:cubicBezTo>
                      <a:pt x="855959" y="1329500"/>
                      <a:pt x="846175" y="1354250"/>
                      <a:pt x="857955" y="1355933"/>
                    </a:cubicBezTo>
                    <a:cubicBezTo>
                      <a:pt x="881515" y="1359299"/>
                      <a:pt x="925689" y="1333355"/>
                      <a:pt x="925689" y="1333355"/>
                    </a:cubicBezTo>
                    <a:cubicBezTo>
                      <a:pt x="941088" y="1287158"/>
                      <a:pt x="952435" y="1269355"/>
                      <a:pt x="925689" y="1209177"/>
                    </a:cubicBezTo>
                    <a:cubicBezTo>
                      <a:pt x="920856" y="1198303"/>
                      <a:pt x="903111" y="1201652"/>
                      <a:pt x="891822" y="1197889"/>
                    </a:cubicBezTo>
                    <a:cubicBezTo>
                      <a:pt x="880533" y="1190363"/>
                      <a:pt x="866431" y="1185906"/>
                      <a:pt x="857955" y="1175311"/>
                    </a:cubicBezTo>
                    <a:cubicBezTo>
                      <a:pt x="850522" y="1166019"/>
                      <a:pt x="851989" y="1152087"/>
                      <a:pt x="846667" y="1141444"/>
                    </a:cubicBezTo>
                    <a:cubicBezTo>
                      <a:pt x="840599" y="1129309"/>
                      <a:pt x="831615" y="1118866"/>
                      <a:pt x="824089" y="1107577"/>
                    </a:cubicBezTo>
                    <a:cubicBezTo>
                      <a:pt x="832041" y="1051915"/>
                      <a:pt x="832150" y="1031792"/>
                      <a:pt x="846667" y="983400"/>
                    </a:cubicBezTo>
                    <a:cubicBezTo>
                      <a:pt x="853506" y="960604"/>
                      <a:pt x="856042" y="935468"/>
                      <a:pt x="869244" y="915666"/>
                    </a:cubicBezTo>
                    <a:cubicBezTo>
                      <a:pt x="876770" y="904377"/>
                      <a:pt x="879687" y="887867"/>
                      <a:pt x="891822" y="881800"/>
                    </a:cubicBezTo>
                    <a:cubicBezTo>
                      <a:pt x="912295" y="871564"/>
                      <a:pt x="936977" y="874274"/>
                      <a:pt x="959555" y="870511"/>
                    </a:cubicBezTo>
                    <a:cubicBezTo>
                      <a:pt x="989659" y="780200"/>
                      <a:pt x="944503" y="885562"/>
                      <a:pt x="1004711" y="825355"/>
                    </a:cubicBezTo>
                    <a:cubicBezTo>
                      <a:pt x="1023899" y="806168"/>
                      <a:pt x="1024124" y="766203"/>
                      <a:pt x="1049867" y="757622"/>
                    </a:cubicBezTo>
                    <a:cubicBezTo>
                      <a:pt x="1096604" y="742042"/>
                      <a:pt x="1073832" y="752934"/>
                      <a:pt x="1117600" y="723755"/>
                    </a:cubicBezTo>
                    <a:cubicBezTo>
                      <a:pt x="1125126" y="712466"/>
                      <a:pt x="1130584" y="699483"/>
                      <a:pt x="1140178" y="689889"/>
                    </a:cubicBezTo>
                    <a:cubicBezTo>
                      <a:pt x="1149772" y="680295"/>
                      <a:pt x="1165110" y="677522"/>
                      <a:pt x="1174044" y="667311"/>
                    </a:cubicBezTo>
                    <a:cubicBezTo>
                      <a:pt x="1215847" y="619535"/>
                      <a:pt x="1214984" y="612226"/>
                      <a:pt x="1230489" y="565711"/>
                    </a:cubicBezTo>
                    <a:cubicBezTo>
                      <a:pt x="1234252" y="524318"/>
                      <a:pt x="1230360" y="481497"/>
                      <a:pt x="1241778" y="441533"/>
                    </a:cubicBezTo>
                    <a:cubicBezTo>
                      <a:pt x="1252435" y="404232"/>
                      <a:pt x="1293373" y="404213"/>
                      <a:pt x="1320800" y="396377"/>
                    </a:cubicBezTo>
                    <a:cubicBezTo>
                      <a:pt x="1332242" y="393108"/>
                      <a:pt x="1343378" y="388852"/>
                      <a:pt x="1354667" y="385089"/>
                    </a:cubicBezTo>
                    <a:cubicBezTo>
                      <a:pt x="1370332" y="338089"/>
                      <a:pt x="1371013" y="354715"/>
                      <a:pt x="1354667" y="294777"/>
                    </a:cubicBezTo>
                    <a:cubicBezTo>
                      <a:pt x="1344522" y="257578"/>
                      <a:pt x="1342357" y="215500"/>
                      <a:pt x="1298222" y="204466"/>
                    </a:cubicBezTo>
                    <a:cubicBezTo>
                      <a:pt x="1265164" y="196202"/>
                      <a:pt x="1230489" y="196940"/>
                      <a:pt x="1196622" y="193177"/>
                    </a:cubicBezTo>
                    <a:cubicBezTo>
                      <a:pt x="1118988" y="141421"/>
                      <a:pt x="1154631" y="156603"/>
                      <a:pt x="1095022" y="136733"/>
                    </a:cubicBezTo>
                    <a:lnTo>
                      <a:pt x="1027289" y="159311"/>
                    </a:lnTo>
                    <a:lnTo>
                      <a:pt x="993422" y="170600"/>
                    </a:lnTo>
                    <a:cubicBezTo>
                      <a:pt x="982133" y="166837"/>
                      <a:pt x="968847" y="166745"/>
                      <a:pt x="959555" y="159311"/>
                    </a:cubicBezTo>
                    <a:cubicBezTo>
                      <a:pt x="948961" y="150835"/>
                      <a:pt x="946572" y="135038"/>
                      <a:pt x="936978" y="125444"/>
                    </a:cubicBezTo>
                    <a:cubicBezTo>
                      <a:pt x="927384" y="115850"/>
                      <a:pt x="914400" y="110392"/>
                      <a:pt x="903111" y="102866"/>
                    </a:cubicBezTo>
                    <a:cubicBezTo>
                      <a:pt x="890275" y="64358"/>
                      <a:pt x="895538" y="63321"/>
                      <a:pt x="857955" y="35133"/>
                    </a:cubicBezTo>
                    <a:cubicBezTo>
                      <a:pt x="854945" y="32875"/>
                      <a:pt x="884296" y="27607"/>
                      <a:pt x="846667" y="23844"/>
                    </a:cubicBez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5" name="Tekstvak 14">
                <a:extLst>
                  <a:ext uri="{FF2B5EF4-FFF2-40B4-BE49-F238E27FC236}">
                    <a16:creationId xmlns:a16="http://schemas.microsoft.com/office/drawing/2014/main" id="{118524FF-5127-4477-89ED-9C9058F10254}"/>
                  </a:ext>
                </a:extLst>
              </p:cNvPr>
              <p:cNvSpPr txBox="1"/>
              <p:nvPr/>
            </p:nvSpPr>
            <p:spPr>
              <a:xfrm>
                <a:off x="3923928" y="5392407"/>
                <a:ext cx="846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b="1" dirty="0">
                    <a:solidFill>
                      <a:schemeClr val="bg1"/>
                    </a:solidFill>
                  </a:rPr>
                  <a:t>2010</a:t>
                </a:r>
                <a:endParaRPr lang="nl-NL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713DD946-1FCA-4887-9236-B8C9C975BAE1}"/>
                </a:ext>
              </a:extLst>
            </p:cNvPr>
            <p:cNvGrpSpPr/>
            <p:nvPr/>
          </p:nvGrpSpPr>
          <p:grpSpPr>
            <a:xfrm>
              <a:off x="2899859" y="338667"/>
              <a:ext cx="3658985" cy="2404801"/>
              <a:chOff x="2899859" y="338667"/>
              <a:chExt cx="3658985" cy="2404801"/>
            </a:xfrm>
          </p:grpSpPr>
          <p:sp>
            <p:nvSpPr>
              <p:cNvPr id="6" name="Vrije vorm: vorm 5">
                <a:extLst>
                  <a:ext uri="{FF2B5EF4-FFF2-40B4-BE49-F238E27FC236}">
                    <a16:creationId xmlns:a16="http://schemas.microsoft.com/office/drawing/2014/main" id="{36BED12F-38C2-4ADB-98E6-5BFDD05B0DE8}"/>
                  </a:ext>
                </a:extLst>
              </p:cNvPr>
              <p:cNvSpPr/>
              <p:nvPr/>
            </p:nvSpPr>
            <p:spPr>
              <a:xfrm>
                <a:off x="2899859" y="338667"/>
                <a:ext cx="3658985" cy="2404801"/>
              </a:xfrm>
              <a:custGeom>
                <a:avLst/>
                <a:gdLst>
                  <a:gd name="connsiteX0" fmla="*/ 12674 w 3658985"/>
                  <a:gd name="connsiteY0" fmla="*/ 1388533 h 2404801"/>
                  <a:gd name="connsiteX1" fmla="*/ 12674 w 3658985"/>
                  <a:gd name="connsiteY1" fmla="*/ 1140177 h 2404801"/>
                  <a:gd name="connsiteX2" fmla="*/ 57830 w 3658985"/>
                  <a:gd name="connsiteY2" fmla="*/ 1207911 h 2404801"/>
                  <a:gd name="connsiteX3" fmla="*/ 80408 w 3658985"/>
                  <a:gd name="connsiteY3" fmla="*/ 1241777 h 2404801"/>
                  <a:gd name="connsiteX4" fmla="*/ 102985 w 3658985"/>
                  <a:gd name="connsiteY4" fmla="*/ 1275644 h 2404801"/>
                  <a:gd name="connsiteX5" fmla="*/ 148141 w 3658985"/>
                  <a:gd name="connsiteY5" fmla="*/ 1264355 h 2404801"/>
                  <a:gd name="connsiteX6" fmla="*/ 170719 w 3658985"/>
                  <a:gd name="connsiteY6" fmla="*/ 1196622 h 2404801"/>
                  <a:gd name="connsiteX7" fmla="*/ 182008 w 3658985"/>
                  <a:gd name="connsiteY7" fmla="*/ 1162755 h 2404801"/>
                  <a:gd name="connsiteX8" fmla="*/ 294897 w 3658985"/>
                  <a:gd name="connsiteY8" fmla="*/ 1151466 h 2404801"/>
                  <a:gd name="connsiteX9" fmla="*/ 328763 w 3658985"/>
                  <a:gd name="connsiteY9" fmla="*/ 1140177 h 2404801"/>
                  <a:gd name="connsiteX10" fmla="*/ 373919 w 3658985"/>
                  <a:gd name="connsiteY10" fmla="*/ 1128889 h 2404801"/>
                  <a:gd name="connsiteX11" fmla="*/ 407785 w 3658985"/>
                  <a:gd name="connsiteY11" fmla="*/ 1106311 h 2404801"/>
                  <a:gd name="connsiteX12" fmla="*/ 441652 w 3658985"/>
                  <a:gd name="connsiteY12" fmla="*/ 1038577 h 2404801"/>
                  <a:gd name="connsiteX13" fmla="*/ 464230 w 3658985"/>
                  <a:gd name="connsiteY13" fmla="*/ 1004711 h 2404801"/>
                  <a:gd name="connsiteX14" fmla="*/ 486808 w 3658985"/>
                  <a:gd name="connsiteY14" fmla="*/ 936977 h 2404801"/>
                  <a:gd name="connsiteX15" fmla="*/ 475519 w 3658985"/>
                  <a:gd name="connsiteY15" fmla="*/ 835377 h 2404801"/>
                  <a:gd name="connsiteX16" fmla="*/ 396497 w 3658985"/>
                  <a:gd name="connsiteY16" fmla="*/ 745066 h 2404801"/>
                  <a:gd name="connsiteX17" fmla="*/ 373919 w 3658985"/>
                  <a:gd name="connsiteY17" fmla="*/ 711200 h 2404801"/>
                  <a:gd name="connsiteX18" fmla="*/ 238452 w 3658985"/>
                  <a:gd name="connsiteY18" fmla="*/ 699911 h 2404801"/>
                  <a:gd name="connsiteX19" fmla="*/ 204585 w 3658985"/>
                  <a:gd name="connsiteY19" fmla="*/ 711200 h 2404801"/>
                  <a:gd name="connsiteX20" fmla="*/ 148141 w 3658985"/>
                  <a:gd name="connsiteY20" fmla="*/ 666044 h 2404801"/>
                  <a:gd name="connsiteX21" fmla="*/ 136852 w 3658985"/>
                  <a:gd name="connsiteY21" fmla="*/ 541866 h 2404801"/>
                  <a:gd name="connsiteX22" fmla="*/ 136852 w 3658985"/>
                  <a:gd name="connsiteY22" fmla="*/ 474133 h 2404801"/>
                  <a:gd name="connsiteX23" fmla="*/ 204585 w 3658985"/>
                  <a:gd name="connsiteY23" fmla="*/ 451555 h 2404801"/>
                  <a:gd name="connsiteX24" fmla="*/ 238452 w 3658985"/>
                  <a:gd name="connsiteY24" fmla="*/ 428977 h 2404801"/>
                  <a:gd name="connsiteX25" fmla="*/ 294897 w 3658985"/>
                  <a:gd name="connsiteY25" fmla="*/ 372533 h 2404801"/>
                  <a:gd name="connsiteX26" fmla="*/ 317474 w 3658985"/>
                  <a:gd name="connsiteY26" fmla="*/ 338666 h 2404801"/>
                  <a:gd name="connsiteX27" fmla="*/ 351341 w 3658985"/>
                  <a:gd name="connsiteY27" fmla="*/ 304800 h 2404801"/>
                  <a:gd name="connsiteX28" fmla="*/ 373919 w 3658985"/>
                  <a:gd name="connsiteY28" fmla="*/ 270933 h 2404801"/>
                  <a:gd name="connsiteX29" fmla="*/ 407785 w 3658985"/>
                  <a:gd name="connsiteY29" fmla="*/ 259644 h 2404801"/>
                  <a:gd name="connsiteX30" fmla="*/ 475519 w 3658985"/>
                  <a:gd name="connsiteY30" fmla="*/ 214489 h 2404801"/>
                  <a:gd name="connsiteX31" fmla="*/ 509385 w 3658985"/>
                  <a:gd name="connsiteY31" fmla="*/ 191911 h 2404801"/>
                  <a:gd name="connsiteX32" fmla="*/ 565830 w 3658985"/>
                  <a:gd name="connsiteY32" fmla="*/ 146755 h 2404801"/>
                  <a:gd name="connsiteX33" fmla="*/ 599697 w 3658985"/>
                  <a:gd name="connsiteY33" fmla="*/ 248355 h 2404801"/>
                  <a:gd name="connsiteX34" fmla="*/ 622274 w 3658985"/>
                  <a:gd name="connsiteY34" fmla="*/ 282222 h 2404801"/>
                  <a:gd name="connsiteX35" fmla="*/ 633563 w 3658985"/>
                  <a:gd name="connsiteY35" fmla="*/ 316089 h 2404801"/>
                  <a:gd name="connsiteX36" fmla="*/ 678719 w 3658985"/>
                  <a:gd name="connsiteY36" fmla="*/ 383822 h 2404801"/>
                  <a:gd name="connsiteX37" fmla="*/ 712585 w 3658985"/>
                  <a:gd name="connsiteY37" fmla="*/ 451555 h 2404801"/>
                  <a:gd name="connsiteX38" fmla="*/ 848052 w 3658985"/>
                  <a:gd name="connsiteY38" fmla="*/ 519289 h 2404801"/>
                  <a:gd name="connsiteX39" fmla="*/ 881919 w 3658985"/>
                  <a:gd name="connsiteY39" fmla="*/ 530577 h 2404801"/>
                  <a:gd name="connsiteX40" fmla="*/ 915785 w 3658985"/>
                  <a:gd name="connsiteY40" fmla="*/ 553155 h 2404801"/>
                  <a:gd name="connsiteX41" fmla="*/ 1017385 w 3658985"/>
                  <a:gd name="connsiteY41" fmla="*/ 530577 h 2404801"/>
                  <a:gd name="connsiteX42" fmla="*/ 1051252 w 3658985"/>
                  <a:gd name="connsiteY42" fmla="*/ 508000 h 2404801"/>
                  <a:gd name="connsiteX43" fmla="*/ 1085119 w 3658985"/>
                  <a:gd name="connsiteY43" fmla="*/ 496711 h 2404801"/>
                  <a:gd name="connsiteX44" fmla="*/ 1141563 w 3658985"/>
                  <a:gd name="connsiteY44" fmla="*/ 440266 h 2404801"/>
                  <a:gd name="connsiteX45" fmla="*/ 1198008 w 3658985"/>
                  <a:gd name="connsiteY45" fmla="*/ 395111 h 2404801"/>
                  <a:gd name="connsiteX46" fmla="*/ 1231874 w 3658985"/>
                  <a:gd name="connsiteY46" fmla="*/ 372533 h 2404801"/>
                  <a:gd name="connsiteX47" fmla="*/ 1310897 w 3658985"/>
                  <a:gd name="connsiteY47" fmla="*/ 349955 h 2404801"/>
                  <a:gd name="connsiteX48" fmla="*/ 1344763 w 3658985"/>
                  <a:gd name="connsiteY48" fmla="*/ 327377 h 2404801"/>
                  <a:gd name="connsiteX49" fmla="*/ 1378630 w 3658985"/>
                  <a:gd name="connsiteY49" fmla="*/ 316089 h 2404801"/>
                  <a:gd name="connsiteX50" fmla="*/ 1446363 w 3658985"/>
                  <a:gd name="connsiteY50" fmla="*/ 270933 h 2404801"/>
                  <a:gd name="connsiteX51" fmla="*/ 1468941 w 3658985"/>
                  <a:gd name="connsiteY51" fmla="*/ 237066 h 2404801"/>
                  <a:gd name="connsiteX52" fmla="*/ 1536674 w 3658985"/>
                  <a:gd name="connsiteY52" fmla="*/ 203200 h 2404801"/>
                  <a:gd name="connsiteX53" fmla="*/ 1570541 w 3658985"/>
                  <a:gd name="connsiteY53" fmla="*/ 169333 h 2404801"/>
                  <a:gd name="connsiteX54" fmla="*/ 1615697 w 3658985"/>
                  <a:gd name="connsiteY54" fmla="*/ 101600 h 2404801"/>
                  <a:gd name="connsiteX55" fmla="*/ 1626985 w 3658985"/>
                  <a:gd name="connsiteY55" fmla="*/ 67733 h 2404801"/>
                  <a:gd name="connsiteX56" fmla="*/ 1672141 w 3658985"/>
                  <a:gd name="connsiteY56" fmla="*/ 0 h 2404801"/>
                  <a:gd name="connsiteX57" fmla="*/ 1739874 w 3658985"/>
                  <a:gd name="connsiteY57" fmla="*/ 45155 h 2404801"/>
                  <a:gd name="connsiteX58" fmla="*/ 1818897 w 3658985"/>
                  <a:gd name="connsiteY58" fmla="*/ 67733 h 2404801"/>
                  <a:gd name="connsiteX59" fmla="*/ 1852763 w 3658985"/>
                  <a:gd name="connsiteY59" fmla="*/ 135466 h 2404801"/>
                  <a:gd name="connsiteX60" fmla="*/ 1875341 w 3658985"/>
                  <a:gd name="connsiteY60" fmla="*/ 203200 h 2404801"/>
                  <a:gd name="connsiteX61" fmla="*/ 1886630 w 3658985"/>
                  <a:gd name="connsiteY61" fmla="*/ 237066 h 2404801"/>
                  <a:gd name="connsiteX62" fmla="*/ 1897919 w 3658985"/>
                  <a:gd name="connsiteY62" fmla="*/ 270933 h 2404801"/>
                  <a:gd name="connsiteX63" fmla="*/ 1920497 w 3658985"/>
                  <a:gd name="connsiteY63" fmla="*/ 304800 h 2404801"/>
                  <a:gd name="connsiteX64" fmla="*/ 1999519 w 3658985"/>
                  <a:gd name="connsiteY64" fmla="*/ 406400 h 2404801"/>
                  <a:gd name="connsiteX65" fmla="*/ 2055963 w 3658985"/>
                  <a:gd name="connsiteY65" fmla="*/ 508000 h 2404801"/>
                  <a:gd name="connsiteX66" fmla="*/ 1999519 w 3658985"/>
                  <a:gd name="connsiteY66" fmla="*/ 609600 h 2404801"/>
                  <a:gd name="connsiteX67" fmla="*/ 2033385 w 3658985"/>
                  <a:gd name="connsiteY67" fmla="*/ 711200 h 2404801"/>
                  <a:gd name="connsiteX68" fmla="*/ 2067252 w 3658985"/>
                  <a:gd name="connsiteY68" fmla="*/ 722489 h 2404801"/>
                  <a:gd name="connsiteX69" fmla="*/ 2078541 w 3658985"/>
                  <a:gd name="connsiteY69" fmla="*/ 688622 h 2404801"/>
                  <a:gd name="connsiteX70" fmla="*/ 2089830 w 3658985"/>
                  <a:gd name="connsiteY70" fmla="*/ 643466 h 2404801"/>
                  <a:gd name="connsiteX71" fmla="*/ 2157563 w 3658985"/>
                  <a:gd name="connsiteY71" fmla="*/ 587022 h 2404801"/>
                  <a:gd name="connsiteX72" fmla="*/ 2214008 w 3658985"/>
                  <a:gd name="connsiteY72" fmla="*/ 519289 h 2404801"/>
                  <a:gd name="connsiteX73" fmla="*/ 2259163 w 3658985"/>
                  <a:gd name="connsiteY73" fmla="*/ 462844 h 2404801"/>
                  <a:gd name="connsiteX74" fmla="*/ 2270452 w 3658985"/>
                  <a:gd name="connsiteY74" fmla="*/ 428977 h 2404801"/>
                  <a:gd name="connsiteX75" fmla="*/ 2338185 w 3658985"/>
                  <a:gd name="connsiteY75" fmla="*/ 372533 h 2404801"/>
                  <a:gd name="connsiteX76" fmla="*/ 2394630 w 3658985"/>
                  <a:gd name="connsiteY76" fmla="*/ 316089 h 2404801"/>
                  <a:gd name="connsiteX77" fmla="*/ 2428497 w 3658985"/>
                  <a:gd name="connsiteY77" fmla="*/ 327377 h 2404801"/>
                  <a:gd name="connsiteX78" fmla="*/ 2496230 w 3658985"/>
                  <a:gd name="connsiteY78" fmla="*/ 462844 h 2404801"/>
                  <a:gd name="connsiteX79" fmla="*/ 2530097 w 3658985"/>
                  <a:gd name="connsiteY79" fmla="*/ 474133 h 2404801"/>
                  <a:gd name="connsiteX80" fmla="*/ 2563963 w 3658985"/>
                  <a:gd name="connsiteY80" fmla="*/ 462844 h 2404801"/>
                  <a:gd name="connsiteX81" fmla="*/ 2609119 w 3658985"/>
                  <a:gd name="connsiteY81" fmla="*/ 395111 h 2404801"/>
                  <a:gd name="connsiteX82" fmla="*/ 2676852 w 3658985"/>
                  <a:gd name="connsiteY82" fmla="*/ 361244 h 2404801"/>
                  <a:gd name="connsiteX83" fmla="*/ 2755874 w 3658985"/>
                  <a:gd name="connsiteY83" fmla="*/ 372533 h 2404801"/>
                  <a:gd name="connsiteX84" fmla="*/ 2778452 w 3658985"/>
                  <a:gd name="connsiteY84" fmla="*/ 406400 h 2404801"/>
                  <a:gd name="connsiteX85" fmla="*/ 2812319 w 3658985"/>
                  <a:gd name="connsiteY85" fmla="*/ 440266 h 2404801"/>
                  <a:gd name="connsiteX86" fmla="*/ 2868763 w 3658985"/>
                  <a:gd name="connsiteY86" fmla="*/ 541866 h 2404801"/>
                  <a:gd name="connsiteX87" fmla="*/ 2857474 w 3658985"/>
                  <a:gd name="connsiteY87" fmla="*/ 575733 h 2404801"/>
                  <a:gd name="connsiteX88" fmla="*/ 2812319 w 3658985"/>
                  <a:gd name="connsiteY88" fmla="*/ 643466 h 2404801"/>
                  <a:gd name="connsiteX89" fmla="*/ 2789741 w 3658985"/>
                  <a:gd name="connsiteY89" fmla="*/ 677333 h 2404801"/>
                  <a:gd name="connsiteX90" fmla="*/ 2778452 w 3658985"/>
                  <a:gd name="connsiteY90" fmla="*/ 711200 h 2404801"/>
                  <a:gd name="connsiteX91" fmla="*/ 2846185 w 3658985"/>
                  <a:gd name="connsiteY91" fmla="*/ 745066 h 2404801"/>
                  <a:gd name="connsiteX92" fmla="*/ 2868763 w 3658985"/>
                  <a:gd name="connsiteY92" fmla="*/ 778933 h 2404801"/>
                  <a:gd name="connsiteX93" fmla="*/ 2846185 w 3658985"/>
                  <a:gd name="connsiteY93" fmla="*/ 869244 h 2404801"/>
                  <a:gd name="connsiteX94" fmla="*/ 2812319 w 3658985"/>
                  <a:gd name="connsiteY94" fmla="*/ 891822 h 2404801"/>
                  <a:gd name="connsiteX95" fmla="*/ 2789741 w 3658985"/>
                  <a:gd name="connsiteY95" fmla="*/ 925689 h 2404801"/>
                  <a:gd name="connsiteX96" fmla="*/ 2812319 w 3658985"/>
                  <a:gd name="connsiteY96" fmla="*/ 1016000 h 2404801"/>
                  <a:gd name="connsiteX97" fmla="*/ 2834897 w 3658985"/>
                  <a:gd name="connsiteY97" fmla="*/ 1106311 h 2404801"/>
                  <a:gd name="connsiteX98" fmla="*/ 2857474 w 3658985"/>
                  <a:gd name="connsiteY98" fmla="*/ 1140177 h 2404801"/>
                  <a:gd name="connsiteX99" fmla="*/ 2868763 w 3658985"/>
                  <a:gd name="connsiteY99" fmla="*/ 1174044 h 2404801"/>
                  <a:gd name="connsiteX100" fmla="*/ 2902630 w 3658985"/>
                  <a:gd name="connsiteY100" fmla="*/ 1196622 h 2404801"/>
                  <a:gd name="connsiteX101" fmla="*/ 2913919 w 3658985"/>
                  <a:gd name="connsiteY101" fmla="*/ 1230489 h 2404801"/>
                  <a:gd name="connsiteX102" fmla="*/ 3015519 w 3658985"/>
                  <a:gd name="connsiteY102" fmla="*/ 1185333 h 2404801"/>
                  <a:gd name="connsiteX103" fmla="*/ 3263874 w 3658985"/>
                  <a:gd name="connsiteY103" fmla="*/ 1174044 h 2404801"/>
                  <a:gd name="connsiteX104" fmla="*/ 3331608 w 3658985"/>
                  <a:gd name="connsiteY104" fmla="*/ 1151466 h 2404801"/>
                  <a:gd name="connsiteX105" fmla="*/ 3388052 w 3658985"/>
                  <a:gd name="connsiteY105" fmla="*/ 1095022 h 2404801"/>
                  <a:gd name="connsiteX106" fmla="*/ 3455785 w 3658985"/>
                  <a:gd name="connsiteY106" fmla="*/ 1072444 h 2404801"/>
                  <a:gd name="connsiteX107" fmla="*/ 3534808 w 3658985"/>
                  <a:gd name="connsiteY107" fmla="*/ 1049866 h 2404801"/>
                  <a:gd name="connsiteX108" fmla="*/ 3568674 w 3658985"/>
                  <a:gd name="connsiteY108" fmla="*/ 1027289 h 2404801"/>
                  <a:gd name="connsiteX109" fmla="*/ 3625119 w 3658985"/>
                  <a:gd name="connsiteY109" fmla="*/ 1038577 h 2404801"/>
                  <a:gd name="connsiteX110" fmla="*/ 3658985 w 3658985"/>
                  <a:gd name="connsiteY110" fmla="*/ 1117600 h 2404801"/>
                  <a:gd name="connsiteX111" fmla="*/ 3647697 w 3658985"/>
                  <a:gd name="connsiteY111" fmla="*/ 1557866 h 2404801"/>
                  <a:gd name="connsiteX112" fmla="*/ 3613830 w 3658985"/>
                  <a:gd name="connsiteY112" fmla="*/ 1670755 h 2404801"/>
                  <a:gd name="connsiteX113" fmla="*/ 3546097 w 3658985"/>
                  <a:gd name="connsiteY113" fmla="*/ 1727200 h 2404801"/>
                  <a:gd name="connsiteX114" fmla="*/ 3523519 w 3658985"/>
                  <a:gd name="connsiteY114" fmla="*/ 1761066 h 2404801"/>
                  <a:gd name="connsiteX115" fmla="*/ 3455785 w 3658985"/>
                  <a:gd name="connsiteY115" fmla="*/ 1715911 h 2404801"/>
                  <a:gd name="connsiteX116" fmla="*/ 3354185 w 3658985"/>
                  <a:gd name="connsiteY116" fmla="*/ 1727200 h 2404801"/>
                  <a:gd name="connsiteX117" fmla="*/ 3275163 w 3658985"/>
                  <a:gd name="connsiteY117" fmla="*/ 1749777 h 2404801"/>
                  <a:gd name="connsiteX118" fmla="*/ 3207430 w 3658985"/>
                  <a:gd name="connsiteY118" fmla="*/ 1761066 h 2404801"/>
                  <a:gd name="connsiteX119" fmla="*/ 3139697 w 3658985"/>
                  <a:gd name="connsiteY119" fmla="*/ 1783644 h 2404801"/>
                  <a:gd name="connsiteX120" fmla="*/ 3105830 w 3658985"/>
                  <a:gd name="connsiteY120" fmla="*/ 1794933 h 2404801"/>
                  <a:gd name="connsiteX121" fmla="*/ 3083252 w 3658985"/>
                  <a:gd name="connsiteY121" fmla="*/ 1828800 h 2404801"/>
                  <a:gd name="connsiteX122" fmla="*/ 3049385 w 3658985"/>
                  <a:gd name="connsiteY122" fmla="*/ 1840089 h 2404801"/>
                  <a:gd name="connsiteX123" fmla="*/ 3038097 w 3658985"/>
                  <a:gd name="connsiteY123" fmla="*/ 1873955 h 2404801"/>
                  <a:gd name="connsiteX124" fmla="*/ 3004230 w 3658985"/>
                  <a:gd name="connsiteY124" fmla="*/ 1896533 h 2404801"/>
                  <a:gd name="connsiteX125" fmla="*/ 2992941 w 3658985"/>
                  <a:gd name="connsiteY125" fmla="*/ 1930400 h 2404801"/>
                  <a:gd name="connsiteX126" fmla="*/ 2925208 w 3658985"/>
                  <a:gd name="connsiteY126" fmla="*/ 1964266 h 2404801"/>
                  <a:gd name="connsiteX127" fmla="*/ 2857474 w 3658985"/>
                  <a:gd name="connsiteY127" fmla="*/ 2009422 h 2404801"/>
                  <a:gd name="connsiteX128" fmla="*/ 2778452 w 3658985"/>
                  <a:gd name="connsiteY128" fmla="*/ 2111022 h 2404801"/>
                  <a:gd name="connsiteX129" fmla="*/ 2744585 w 3658985"/>
                  <a:gd name="connsiteY129" fmla="*/ 2133600 h 2404801"/>
                  <a:gd name="connsiteX130" fmla="*/ 2710719 w 3658985"/>
                  <a:gd name="connsiteY130" fmla="*/ 2032000 h 2404801"/>
                  <a:gd name="connsiteX131" fmla="*/ 2699430 w 3658985"/>
                  <a:gd name="connsiteY131" fmla="*/ 1998133 h 2404801"/>
                  <a:gd name="connsiteX132" fmla="*/ 2620408 w 3658985"/>
                  <a:gd name="connsiteY132" fmla="*/ 2020711 h 2404801"/>
                  <a:gd name="connsiteX133" fmla="*/ 2586541 w 3658985"/>
                  <a:gd name="connsiteY133" fmla="*/ 2054577 h 2404801"/>
                  <a:gd name="connsiteX134" fmla="*/ 2552674 w 3658985"/>
                  <a:gd name="connsiteY134" fmla="*/ 2077155 h 2404801"/>
                  <a:gd name="connsiteX135" fmla="*/ 2541385 w 3658985"/>
                  <a:gd name="connsiteY135" fmla="*/ 2111022 h 2404801"/>
                  <a:gd name="connsiteX136" fmla="*/ 2428497 w 3658985"/>
                  <a:gd name="connsiteY136" fmla="*/ 2246489 h 2404801"/>
                  <a:gd name="connsiteX137" fmla="*/ 2394630 w 3658985"/>
                  <a:gd name="connsiteY137" fmla="*/ 2269066 h 2404801"/>
                  <a:gd name="connsiteX138" fmla="*/ 2315608 w 3658985"/>
                  <a:gd name="connsiteY138" fmla="*/ 2257777 h 2404801"/>
                  <a:gd name="connsiteX139" fmla="*/ 2281741 w 3658985"/>
                  <a:gd name="connsiteY139" fmla="*/ 2246489 h 2404801"/>
                  <a:gd name="connsiteX140" fmla="*/ 2078541 w 3658985"/>
                  <a:gd name="connsiteY140" fmla="*/ 2257777 h 2404801"/>
                  <a:gd name="connsiteX141" fmla="*/ 1909208 w 3658985"/>
                  <a:gd name="connsiteY141" fmla="*/ 2246489 h 2404801"/>
                  <a:gd name="connsiteX142" fmla="*/ 1864052 w 3658985"/>
                  <a:gd name="connsiteY142" fmla="*/ 2235200 h 2404801"/>
                  <a:gd name="connsiteX143" fmla="*/ 1751163 w 3658985"/>
                  <a:gd name="connsiteY143" fmla="*/ 2246489 h 2404801"/>
                  <a:gd name="connsiteX144" fmla="*/ 1649563 w 3658985"/>
                  <a:gd name="connsiteY144" fmla="*/ 2302933 h 2404801"/>
                  <a:gd name="connsiteX145" fmla="*/ 1615697 w 3658985"/>
                  <a:gd name="connsiteY145" fmla="*/ 2325511 h 2404801"/>
                  <a:gd name="connsiteX146" fmla="*/ 1570541 w 3658985"/>
                  <a:gd name="connsiteY146" fmla="*/ 2336800 h 2404801"/>
                  <a:gd name="connsiteX147" fmla="*/ 1502808 w 3658985"/>
                  <a:gd name="connsiteY147" fmla="*/ 2359377 h 2404801"/>
                  <a:gd name="connsiteX148" fmla="*/ 1468941 w 3658985"/>
                  <a:gd name="connsiteY148" fmla="*/ 2393244 h 2404801"/>
                  <a:gd name="connsiteX149" fmla="*/ 1356052 w 3658985"/>
                  <a:gd name="connsiteY149" fmla="*/ 2393244 h 2404801"/>
                  <a:gd name="connsiteX150" fmla="*/ 1310897 w 3658985"/>
                  <a:gd name="connsiteY150" fmla="*/ 2325511 h 2404801"/>
                  <a:gd name="connsiteX151" fmla="*/ 1277030 w 3658985"/>
                  <a:gd name="connsiteY151" fmla="*/ 2291644 h 2404801"/>
                  <a:gd name="connsiteX152" fmla="*/ 1265741 w 3658985"/>
                  <a:gd name="connsiteY152" fmla="*/ 2257777 h 2404801"/>
                  <a:gd name="connsiteX153" fmla="*/ 1186719 w 3658985"/>
                  <a:gd name="connsiteY153" fmla="*/ 2156177 h 2404801"/>
                  <a:gd name="connsiteX154" fmla="*/ 1130274 w 3658985"/>
                  <a:gd name="connsiteY154" fmla="*/ 2065866 h 2404801"/>
                  <a:gd name="connsiteX155" fmla="*/ 994808 w 3658985"/>
                  <a:gd name="connsiteY155" fmla="*/ 2054577 h 2404801"/>
                  <a:gd name="connsiteX156" fmla="*/ 972230 w 3658985"/>
                  <a:gd name="connsiteY156" fmla="*/ 2020711 h 2404801"/>
                  <a:gd name="connsiteX157" fmla="*/ 904497 w 3658985"/>
                  <a:gd name="connsiteY157" fmla="*/ 1975555 h 2404801"/>
                  <a:gd name="connsiteX158" fmla="*/ 848052 w 3658985"/>
                  <a:gd name="connsiteY158" fmla="*/ 1930400 h 2404801"/>
                  <a:gd name="connsiteX159" fmla="*/ 735163 w 3658985"/>
                  <a:gd name="connsiteY159" fmla="*/ 1873955 h 2404801"/>
                  <a:gd name="connsiteX160" fmla="*/ 667430 w 3658985"/>
                  <a:gd name="connsiteY160" fmla="*/ 1851377 h 2404801"/>
                  <a:gd name="connsiteX161" fmla="*/ 633563 w 3658985"/>
                  <a:gd name="connsiteY161" fmla="*/ 1840089 h 2404801"/>
                  <a:gd name="connsiteX162" fmla="*/ 577119 w 3658985"/>
                  <a:gd name="connsiteY162" fmla="*/ 1749777 h 2404801"/>
                  <a:gd name="connsiteX163" fmla="*/ 554541 w 3658985"/>
                  <a:gd name="connsiteY163" fmla="*/ 1715911 h 2404801"/>
                  <a:gd name="connsiteX164" fmla="*/ 452941 w 3658985"/>
                  <a:gd name="connsiteY164" fmla="*/ 1625600 h 2404801"/>
                  <a:gd name="connsiteX165" fmla="*/ 419074 w 3658985"/>
                  <a:gd name="connsiteY165" fmla="*/ 1377244 h 2404801"/>
                  <a:gd name="connsiteX166" fmla="*/ 340052 w 3658985"/>
                  <a:gd name="connsiteY166" fmla="*/ 1388533 h 2404801"/>
                  <a:gd name="connsiteX167" fmla="*/ 306185 w 3658985"/>
                  <a:gd name="connsiteY167" fmla="*/ 1399822 h 2404801"/>
                  <a:gd name="connsiteX168" fmla="*/ 215874 w 3658985"/>
                  <a:gd name="connsiteY168" fmla="*/ 1478844 h 2404801"/>
                  <a:gd name="connsiteX169" fmla="*/ 57830 w 3658985"/>
                  <a:gd name="connsiteY169" fmla="*/ 1467555 h 2404801"/>
                  <a:gd name="connsiteX170" fmla="*/ 1385 w 3658985"/>
                  <a:gd name="connsiteY170" fmla="*/ 1399822 h 2404801"/>
                  <a:gd name="connsiteX171" fmla="*/ 12674 w 3658985"/>
                  <a:gd name="connsiteY171" fmla="*/ 1388533 h 2404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</a:cxnLst>
                <a:rect l="l" t="t" r="r" b="b"/>
                <a:pathLst>
                  <a:path w="3658985" h="2404801">
                    <a:moveTo>
                      <a:pt x="12674" y="1388533"/>
                    </a:moveTo>
                    <a:cubicBezTo>
                      <a:pt x="14555" y="1345259"/>
                      <a:pt x="-14478" y="1161898"/>
                      <a:pt x="12674" y="1140177"/>
                    </a:cubicBezTo>
                    <a:cubicBezTo>
                      <a:pt x="33863" y="1123226"/>
                      <a:pt x="42778" y="1185333"/>
                      <a:pt x="57830" y="1207911"/>
                    </a:cubicBezTo>
                    <a:lnTo>
                      <a:pt x="80408" y="1241777"/>
                    </a:lnTo>
                    <a:lnTo>
                      <a:pt x="102985" y="1275644"/>
                    </a:lnTo>
                    <a:cubicBezTo>
                      <a:pt x="118037" y="1271881"/>
                      <a:pt x="138044" y="1276135"/>
                      <a:pt x="148141" y="1264355"/>
                    </a:cubicBezTo>
                    <a:cubicBezTo>
                      <a:pt x="163629" y="1246286"/>
                      <a:pt x="163193" y="1219200"/>
                      <a:pt x="170719" y="1196622"/>
                    </a:cubicBezTo>
                    <a:cubicBezTo>
                      <a:pt x="174482" y="1185333"/>
                      <a:pt x="170167" y="1163939"/>
                      <a:pt x="182008" y="1162755"/>
                    </a:cubicBezTo>
                    <a:lnTo>
                      <a:pt x="294897" y="1151466"/>
                    </a:lnTo>
                    <a:cubicBezTo>
                      <a:pt x="306186" y="1147703"/>
                      <a:pt x="317321" y="1143446"/>
                      <a:pt x="328763" y="1140177"/>
                    </a:cubicBezTo>
                    <a:cubicBezTo>
                      <a:pt x="343681" y="1135915"/>
                      <a:pt x="359658" y="1135001"/>
                      <a:pt x="373919" y="1128889"/>
                    </a:cubicBezTo>
                    <a:cubicBezTo>
                      <a:pt x="386389" y="1123545"/>
                      <a:pt x="396496" y="1113837"/>
                      <a:pt x="407785" y="1106311"/>
                    </a:cubicBezTo>
                    <a:cubicBezTo>
                      <a:pt x="472494" y="1009248"/>
                      <a:pt x="394911" y="1132058"/>
                      <a:pt x="441652" y="1038577"/>
                    </a:cubicBezTo>
                    <a:cubicBezTo>
                      <a:pt x="447720" y="1026442"/>
                      <a:pt x="456704" y="1016000"/>
                      <a:pt x="464230" y="1004711"/>
                    </a:cubicBezTo>
                    <a:cubicBezTo>
                      <a:pt x="471756" y="982133"/>
                      <a:pt x="489436" y="960631"/>
                      <a:pt x="486808" y="936977"/>
                    </a:cubicBezTo>
                    <a:cubicBezTo>
                      <a:pt x="483045" y="903110"/>
                      <a:pt x="486295" y="867703"/>
                      <a:pt x="475519" y="835377"/>
                    </a:cubicBezTo>
                    <a:cubicBezTo>
                      <a:pt x="456705" y="778934"/>
                      <a:pt x="436007" y="771407"/>
                      <a:pt x="396497" y="745066"/>
                    </a:cubicBezTo>
                    <a:cubicBezTo>
                      <a:pt x="388971" y="733777"/>
                      <a:pt x="383513" y="720794"/>
                      <a:pt x="373919" y="711200"/>
                    </a:cubicBezTo>
                    <a:cubicBezTo>
                      <a:pt x="330365" y="667647"/>
                      <a:pt x="306660" y="692332"/>
                      <a:pt x="238452" y="699911"/>
                    </a:cubicBezTo>
                    <a:cubicBezTo>
                      <a:pt x="227163" y="703674"/>
                      <a:pt x="216485" y="711200"/>
                      <a:pt x="204585" y="711200"/>
                    </a:cubicBezTo>
                    <a:cubicBezTo>
                      <a:pt x="168234" y="711200"/>
                      <a:pt x="165477" y="692048"/>
                      <a:pt x="148141" y="666044"/>
                    </a:cubicBezTo>
                    <a:cubicBezTo>
                      <a:pt x="144378" y="624651"/>
                      <a:pt x="142730" y="583012"/>
                      <a:pt x="136852" y="541866"/>
                    </a:cubicBezTo>
                    <a:cubicBezTo>
                      <a:pt x="134065" y="522354"/>
                      <a:pt x="109535" y="493645"/>
                      <a:pt x="136852" y="474133"/>
                    </a:cubicBezTo>
                    <a:cubicBezTo>
                      <a:pt x="156218" y="460300"/>
                      <a:pt x="184783" y="464756"/>
                      <a:pt x="204585" y="451555"/>
                    </a:cubicBezTo>
                    <a:lnTo>
                      <a:pt x="238452" y="428977"/>
                    </a:lnTo>
                    <a:cubicBezTo>
                      <a:pt x="298665" y="338661"/>
                      <a:pt x="219632" y="447799"/>
                      <a:pt x="294897" y="372533"/>
                    </a:cubicBezTo>
                    <a:cubicBezTo>
                      <a:pt x="304491" y="362939"/>
                      <a:pt x="308788" y="349089"/>
                      <a:pt x="317474" y="338666"/>
                    </a:cubicBezTo>
                    <a:cubicBezTo>
                      <a:pt x="327694" y="326401"/>
                      <a:pt x="341120" y="317064"/>
                      <a:pt x="351341" y="304800"/>
                    </a:cubicBezTo>
                    <a:cubicBezTo>
                      <a:pt x="360027" y="294377"/>
                      <a:pt x="363324" y="279409"/>
                      <a:pt x="373919" y="270933"/>
                    </a:cubicBezTo>
                    <a:cubicBezTo>
                      <a:pt x="383211" y="263499"/>
                      <a:pt x="397383" y="265423"/>
                      <a:pt x="407785" y="259644"/>
                    </a:cubicBezTo>
                    <a:cubicBezTo>
                      <a:pt x="431505" y="246466"/>
                      <a:pt x="452941" y="229541"/>
                      <a:pt x="475519" y="214489"/>
                    </a:cubicBezTo>
                    <a:lnTo>
                      <a:pt x="509385" y="191911"/>
                    </a:lnTo>
                    <a:cubicBezTo>
                      <a:pt x="510142" y="190775"/>
                      <a:pt x="544019" y="124944"/>
                      <a:pt x="565830" y="146755"/>
                    </a:cubicBezTo>
                    <a:cubicBezTo>
                      <a:pt x="599689" y="180614"/>
                      <a:pt x="577123" y="214492"/>
                      <a:pt x="599697" y="248355"/>
                    </a:cubicBezTo>
                    <a:cubicBezTo>
                      <a:pt x="607223" y="259644"/>
                      <a:pt x="616207" y="270087"/>
                      <a:pt x="622274" y="282222"/>
                    </a:cubicBezTo>
                    <a:cubicBezTo>
                      <a:pt x="627596" y="292865"/>
                      <a:pt x="627784" y="305687"/>
                      <a:pt x="633563" y="316089"/>
                    </a:cubicBezTo>
                    <a:cubicBezTo>
                      <a:pt x="646741" y="339809"/>
                      <a:pt x="670138" y="358079"/>
                      <a:pt x="678719" y="383822"/>
                    </a:cubicBezTo>
                    <a:cubicBezTo>
                      <a:pt x="686771" y="407979"/>
                      <a:pt x="691989" y="433534"/>
                      <a:pt x="712585" y="451555"/>
                    </a:cubicBezTo>
                    <a:cubicBezTo>
                      <a:pt x="766452" y="498688"/>
                      <a:pt x="784106" y="497974"/>
                      <a:pt x="848052" y="519289"/>
                    </a:cubicBezTo>
                    <a:lnTo>
                      <a:pt x="881919" y="530577"/>
                    </a:lnTo>
                    <a:cubicBezTo>
                      <a:pt x="893208" y="538103"/>
                      <a:pt x="902301" y="551657"/>
                      <a:pt x="915785" y="553155"/>
                    </a:cubicBezTo>
                    <a:cubicBezTo>
                      <a:pt x="929977" y="554732"/>
                      <a:pt x="995741" y="541399"/>
                      <a:pt x="1017385" y="530577"/>
                    </a:cubicBezTo>
                    <a:cubicBezTo>
                      <a:pt x="1029520" y="524509"/>
                      <a:pt x="1039117" y="514067"/>
                      <a:pt x="1051252" y="508000"/>
                    </a:cubicBezTo>
                    <a:cubicBezTo>
                      <a:pt x="1061895" y="502678"/>
                      <a:pt x="1073830" y="500474"/>
                      <a:pt x="1085119" y="496711"/>
                    </a:cubicBezTo>
                    <a:cubicBezTo>
                      <a:pt x="1145325" y="406402"/>
                      <a:pt x="1066307" y="515522"/>
                      <a:pt x="1141563" y="440266"/>
                    </a:cubicBezTo>
                    <a:cubicBezTo>
                      <a:pt x="1192624" y="389205"/>
                      <a:pt x="1132077" y="417088"/>
                      <a:pt x="1198008" y="395111"/>
                    </a:cubicBezTo>
                    <a:cubicBezTo>
                      <a:pt x="1209297" y="387585"/>
                      <a:pt x="1219739" y="378601"/>
                      <a:pt x="1231874" y="372533"/>
                    </a:cubicBezTo>
                    <a:cubicBezTo>
                      <a:pt x="1248069" y="364435"/>
                      <a:pt x="1296430" y="353572"/>
                      <a:pt x="1310897" y="349955"/>
                    </a:cubicBezTo>
                    <a:cubicBezTo>
                      <a:pt x="1322186" y="342429"/>
                      <a:pt x="1332628" y="333444"/>
                      <a:pt x="1344763" y="327377"/>
                    </a:cubicBezTo>
                    <a:cubicBezTo>
                      <a:pt x="1355406" y="322055"/>
                      <a:pt x="1368228" y="321868"/>
                      <a:pt x="1378630" y="316089"/>
                    </a:cubicBezTo>
                    <a:cubicBezTo>
                      <a:pt x="1402350" y="302911"/>
                      <a:pt x="1446363" y="270933"/>
                      <a:pt x="1446363" y="270933"/>
                    </a:cubicBezTo>
                    <a:cubicBezTo>
                      <a:pt x="1453889" y="259644"/>
                      <a:pt x="1459347" y="246660"/>
                      <a:pt x="1468941" y="237066"/>
                    </a:cubicBezTo>
                    <a:cubicBezTo>
                      <a:pt x="1490823" y="215184"/>
                      <a:pt x="1509132" y="212381"/>
                      <a:pt x="1536674" y="203200"/>
                    </a:cubicBezTo>
                    <a:cubicBezTo>
                      <a:pt x="1547963" y="191911"/>
                      <a:pt x="1560739" y="181935"/>
                      <a:pt x="1570541" y="169333"/>
                    </a:cubicBezTo>
                    <a:cubicBezTo>
                      <a:pt x="1587200" y="147914"/>
                      <a:pt x="1615697" y="101600"/>
                      <a:pt x="1615697" y="101600"/>
                    </a:cubicBezTo>
                    <a:cubicBezTo>
                      <a:pt x="1619460" y="90311"/>
                      <a:pt x="1621206" y="78135"/>
                      <a:pt x="1626985" y="67733"/>
                    </a:cubicBezTo>
                    <a:cubicBezTo>
                      <a:pt x="1640163" y="44013"/>
                      <a:pt x="1672141" y="0"/>
                      <a:pt x="1672141" y="0"/>
                    </a:cubicBezTo>
                    <a:cubicBezTo>
                      <a:pt x="1752669" y="26843"/>
                      <a:pt x="1655312" y="-11219"/>
                      <a:pt x="1739874" y="45155"/>
                    </a:cubicBezTo>
                    <a:cubicBezTo>
                      <a:pt x="1749591" y="51633"/>
                      <a:pt x="1812875" y="66228"/>
                      <a:pt x="1818897" y="67733"/>
                    </a:cubicBezTo>
                    <a:cubicBezTo>
                      <a:pt x="1860058" y="191226"/>
                      <a:pt x="1794416" y="4186"/>
                      <a:pt x="1852763" y="135466"/>
                    </a:cubicBezTo>
                    <a:cubicBezTo>
                      <a:pt x="1862429" y="157214"/>
                      <a:pt x="1867815" y="180622"/>
                      <a:pt x="1875341" y="203200"/>
                    </a:cubicBezTo>
                    <a:lnTo>
                      <a:pt x="1886630" y="237066"/>
                    </a:lnTo>
                    <a:cubicBezTo>
                      <a:pt x="1890393" y="248355"/>
                      <a:pt x="1891318" y="261032"/>
                      <a:pt x="1897919" y="270933"/>
                    </a:cubicBezTo>
                    <a:cubicBezTo>
                      <a:pt x="1905445" y="282222"/>
                      <a:pt x="1911811" y="294377"/>
                      <a:pt x="1920497" y="304800"/>
                    </a:cubicBezTo>
                    <a:cubicBezTo>
                      <a:pt x="1952965" y="343762"/>
                      <a:pt x="1980497" y="349335"/>
                      <a:pt x="1999519" y="406400"/>
                    </a:cubicBezTo>
                    <a:cubicBezTo>
                      <a:pt x="2027146" y="489279"/>
                      <a:pt x="2005269" y="457304"/>
                      <a:pt x="2055963" y="508000"/>
                    </a:cubicBezTo>
                    <a:cubicBezTo>
                      <a:pt x="2004207" y="585634"/>
                      <a:pt x="2019389" y="549991"/>
                      <a:pt x="1999519" y="609600"/>
                    </a:cubicBezTo>
                    <a:cubicBezTo>
                      <a:pt x="2005027" y="642648"/>
                      <a:pt x="2002861" y="686780"/>
                      <a:pt x="2033385" y="711200"/>
                    </a:cubicBezTo>
                    <a:cubicBezTo>
                      <a:pt x="2042677" y="718634"/>
                      <a:pt x="2055963" y="718726"/>
                      <a:pt x="2067252" y="722489"/>
                    </a:cubicBezTo>
                    <a:cubicBezTo>
                      <a:pt x="2071015" y="711200"/>
                      <a:pt x="2075272" y="700064"/>
                      <a:pt x="2078541" y="688622"/>
                    </a:cubicBezTo>
                    <a:cubicBezTo>
                      <a:pt x="2082803" y="673704"/>
                      <a:pt x="2082132" y="656937"/>
                      <a:pt x="2089830" y="643466"/>
                    </a:cubicBezTo>
                    <a:cubicBezTo>
                      <a:pt x="2107818" y="611988"/>
                      <a:pt x="2132061" y="608274"/>
                      <a:pt x="2157563" y="587022"/>
                    </a:cubicBezTo>
                    <a:cubicBezTo>
                      <a:pt x="2190158" y="559859"/>
                      <a:pt x="2191808" y="552589"/>
                      <a:pt x="2214008" y="519289"/>
                    </a:cubicBezTo>
                    <a:cubicBezTo>
                      <a:pt x="2242383" y="434163"/>
                      <a:pt x="2200807" y="535791"/>
                      <a:pt x="2259163" y="462844"/>
                    </a:cubicBezTo>
                    <a:cubicBezTo>
                      <a:pt x="2266597" y="453552"/>
                      <a:pt x="2263851" y="438878"/>
                      <a:pt x="2270452" y="428977"/>
                    </a:cubicBezTo>
                    <a:cubicBezTo>
                      <a:pt x="2287835" y="402903"/>
                      <a:pt x="2313198" y="389192"/>
                      <a:pt x="2338185" y="372533"/>
                    </a:cubicBezTo>
                    <a:cubicBezTo>
                      <a:pt x="2351356" y="352776"/>
                      <a:pt x="2366406" y="320793"/>
                      <a:pt x="2394630" y="316089"/>
                    </a:cubicBezTo>
                    <a:cubicBezTo>
                      <a:pt x="2406368" y="314133"/>
                      <a:pt x="2417208" y="323614"/>
                      <a:pt x="2428497" y="327377"/>
                    </a:cubicBezTo>
                    <a:cubicBezTo>
                      <a:pt x="2437263" y="353677"/>
                      <a:pt x="2463402" y="451901"/>
                      <a:pt x="2496230" y="462844"/>
                    </a:cubicBezTo>
                    <a:lnTo>
                      <a:pt x="2530097" y="474133"/>
                    </a:lnTo>
                    <a:cubicBezTo>
                      <a:pt x="2541386" y="470370"/>
                      <a:pt x="2555549" y="471258"/>
                      <a:pt x="2563963" y="462844"/>
                    </a:cubicBezTo>
                    <a:cubicBezTo>
                      <a:pt x="2583150" y="443657"/>
                      <a:pt x="2583376" y="403692"/>
                      <a:pt x="2609119" y="395111"/>
                    </a:cubicBezTo>
                    <a:cubicBezTo>
                      <a:pt x="2655856" y="379531"/>
                      <a:pt x="2633084" y="390423"/>
                      <a:pt x="2676852" y="361244"/>
                    </a:cubicBezTo>
                    <a:cubicBezTo>
                      <a:pt x="2703193" y="365007"/>
                      <a:pt x="2731559" y="361726"/>
                      <a:pt x="2755874" y="372533"/>
                    </a:cubicBezTo>
                    <a:cubicBezTo>
                      <a:pt x="2768272" y="378043"/>
                      <a:pt x="2769766" y="395977"/>
                      <a:pt x="2778452" y="406400"/>
                    </a:cubicBezTo>
                    <a:cubicBezTo>
                      <a:pt x="2788673" y="418664"/>
                      <a:pt x="2801030" y="428977"/>
                      <a:pt x="2812319" y="440266"/>
                    </a:cubicBezTo>
                    <a:cubicBezTo>
                      <a:pt x="2839945" y="523145"/>
                      <a:pt x="2818068" y="491171"/>
                      <a:pt x="2868763" y="541866"/>
                    </a:cubicBezTo>
                    <a:cubicBezTo>
                      <a:pt x="2865000" y="553155"/>
                      <a:pt x="2863253" y="565331"/>
                      <a:pt x="2857474" y="575733"/>
                    </a:cubicBezTo>
                    <a:cubicBezTo>
                      <a:pt x="2844296" y="599453"/>
                      <a:pt x="2827371" y="620888"/>
                      <a:pt x="2812319" y="643466"/>
                    </a:cubicBezTo>
                    <a:cubicBezTo>
                      <a:pt x="2804793" y="654755"/>
                      <a:pt x="2794031" y="664462"/>
                      <a:pt x="2789741" y="677333"/>
                    </a:cubicBezTo>
                    <a:lnTo>
                      <a:pt x="2778452" y="711200"/>
                    </a:lnTo>
                    <a:cubicBezTo>
                      <a:pt x="2805996" y="720381"/>
                      <a:pt x="2824302" y="723183"/>
                      <a:pt x="2846185" y="745066"/>
                    </a:cubicBezTo>
                    <a:cubicBezTo>
                      <a:pt x="2855779" y="754660"/>
                      <a:pt x="2861237" y="767644"/>
                      <a:pt x="2868763" y="778933"/>
                    </a:cubicBezTo>
                    <a:cubicBezTo>
                      <a:pt x="2868201" y="781745"/>
                      <a:pt x="2855442" y="857673"/>
                      <a:pt x="2846185" y="869244"/>
                    </a:cubicBezTo>
                    <a:cubicBezTo>
                      <a:pt x="2837710" y="879838"/>
                      <a:pt x="2823608" y="884296"/>
                      <a:pt x="2812319" y="891822"/>
                    </a:cubicBezTo>
                    <a:cubicBezTo>
                      <a:pt x="2804793" y="903111"/>
                      <a:pt x="2791424" y="912226"/>
                      <a:pt x="2789741" y="925689"/>
                    </a:cubicBezTo>
                    <a:cubicBezTo>
                      <a:pt x="2786274" y="953427"/>
                      <a:pt x="2805561" y="988970"/>
                      <a:pt x="2812319" y="1016000"/>
                    </a:cubicBezTo>
                    <a:cubicBezTo>
                      <a:pt x="2818760" y="1041763"/>
                      <a:pt x="2821995" y="1080506"/>
                      <a:pt x="2834897" y="1106311"/>
                    </a:cubicBezTo>
                    <a:cubicBezTo>
                      <a:pt x="2840964" y="1118446"/>
                      <a:pt x="2851407" y="1128042"/>
                      <a:pt x="2857474" y="1140177"/>
                    </a:cubicBezTo>
                    <a:cubicBezTo>
                      <a:pt x="2862796" y="1150820"/>
                      <a:pt x="2861329" y="1164752"/>
                      <a:pt x="2868763" y="1174044"/>
                    </a:cubicBezTo>
                    <a:cubicBezTo>
                      <a:pt x="2877239" y="1184639"/>
                      <a:pt x="2891341" y="1189096"/>
                      <a:pt x="2902630" y="1196622"/>
                    </a:cubicBezTo>
                    <a:cubicBezTo>
                      <a:pt x="2906393" y="1207911"/>
                      <a:pt x="2902139" y="1228806"/>
                      <a:pt x="2913919" y="1230489"/>
                    </a:cubicBezTo>
                    <a:cubicBezTo>
                      <a:pt x="3044282" y="1249113"/>
                      <a:pt x="2933483" y="1195177"/>
                      <a:pt x="3015519" y="1185333"/>
                    </a:cubicBezTo>
                    <a:cubicBezTo>
                      <a:pt x="3097799" y="1175459"/>
                      <a:pt x="3181089" y="1177807"/>
                      <a:pt x="3263874" y="1174044"/>
                    </a:cubicBezTo>
                    <a:cubicBezTo>
                      <a:pt x="3286452" y="1166518"/>
                      <a:pt x="3318407" y="1171268"/>
                      <a:pt x="3331608" y="1151466"/>
                    </a:cubicBezTo>
                    <a:cubicBezTo>
                      <a:pt x="3352205" y="1120570"/>
                      <a:pt x="3352402" y="1110866"/>
                      <a:pt x="3388052" y="1095022"/>
                    </a:cubicBezTo>
                    <a:cubicBezTo>
                      <a:pt x="3409800" y="1085356"/>
                      <a:pt x="3432697" y="1078216"/>
                      <a:pt x="3455785" y="1072444"/>
                    </a:cubicBezTo>
                    <a:cubicBezTo>
                      <a:pt x="3470254" y="1068827"/>
                      <a:pt x="3518612" y="1057964"/>
                      <a:pt x="3534808" y="1049866"/>
                    </a:cubicBezTo>
                    <a:cubicBezTo>
                      <a:pt x="3546943" y="1043799"/>
                      <a:pt x="3557385" y="1034815"/>
                      <a:pt x="3568674" y="1027289"/>
                    </a:cubicBezTo>
                    <a:cubicBezTo>
                      <a:pt x="3587489" y="1031052"/>
                      <a:pt x="3608459" y="1029057"/>
                      <a:pt x="3625119" y="1038577"/>
                    </a:cubicBezTo>
                    <a:cubicBezTo>
                      <a:pt x="3647858" y="1051571"/>
                      <a:pt x="3654064" y="1097913"/>
                      <a:pt x="3658985" y="1117600"/>
                    </a:cubicBezTo>
                    <a:cubicBezTo>
                      <a:pt x="3655222" y="1264355"/>
                      <a:pt x="3654517" y="1411221"/>
                      <a:pt x="3647697" y="1557866"/>
                    </a:cubicBezTo>
                    <a:cubicBezTo>
                      <a:pt x="3646948" y="1573963"/>
                      <a:pt x="3616293" y="1668292"/>
                      <a:pt x="3613830" y="1670755"/>
                    </a:cubicBezTo>
                    <a:cubicBezTo>
                      <a:pt x="3570369" y="1714216"/>
                      <a:pt x="3593247" y="1695766"/>
                      <a:pt x="3546097" y="1727200"/>
                    </a:cubicBezTo>
                    <a:cubicBezTo>
                      <a:pt x="3538571" y="1738489"/>
                      <a:pt x="3536116" y="1756027"/>
                      <a:pt x="3523519" y="1761066"/>
                    </a:cubicBezTo>
                    <a:cubicBezTo>
                      <a:pt x="3500180" y="1770401"/>
                      <a:pt x="3463622" y="1723748"/>
                      <a:pt x="3455785" y="1715911"/>
                    </a:cubicBezTo>
                    <a:cubicBezTo>
                      <a:pt x="3421918" y="1719674"/>
                      <a:pt x="3387864" y="1722019"/>
                      <a:pt x="3354185" y="1727200"/>
                    </a:cubicBezTo>
                    <a:cubicBezTo>
                      <a:pt x="3274299" y="1739490"/>
                      <a:pt x="3341532" y="1735029"/>
                      <a:pt x="3275163" y="1749777"/>
                    </a:cubicBezTo>
                    <a:cubicBezTo>
                      <a:pt x="3252819" y="1754742"/>
                      <a:pt x="3229636" y="1755514"/>
                      <a:pt x="3207430" y="1761066"/>
                    </a:cubicBezTo>
                    <a:cubicBezTo>
                      <a:pt x="3184342" y="1766838"/>
                      <a:pt x="3162275" y="1776118"/>
                      <a:pt x="3139697" y="1783644"/>
                    </a:cubicBezTo>
                    <a:lnTo>
                      <a:pt x="3105830" y="1794933"/>
                    </a:lnTo>
                    <a:cubicBezTo>
                      <a:pt x="3098304" y="1806222"/>
                      <a:pt x="3093847" y="1820324"/>
                      <a:pt x="3083252" y="1828800"/>
                    </a:cubicBezTo>
                    <a:cubicBezTo>
                      <a:pt x="3073960" y="1836234"/>
                      <a:pt x="3057799" y="1831675"/>
                      <a:pt x="3049385" y="1840089"/>
                    </a:cubicBezTo>
                    <a:cubicBezTo>
                      <a:pt x="3040971" y="1848503"/>
                      <a:pt x="3045530" y="1864663"/>
                      <a:pt x="3038097" y="1873955"/>
                    </a:cubicBezTo>
                    <a:cubicBezTo>
                      <a:pt x="3029621" y="1884550"/>
                      <a:pt x="3015519" y="1889007"/>
                      <a:pt x="3004230" y="1896533"/>
                    </a:cubicBezTo>
                    <a:cubicBezTo>
                      <a:pt x="3000467" y="1907822"/>
                      <a:pt x="3000375" y="1921108"/>
                      <a:pt x="2992941" y="1930400"/>
                    </a:cubicBezTo>
                    <a:cubicBezTo>
                      <a:pt x="2968887" y="1960467"/>
                      <a:pt x="2954655" y="1947906"/>
                      <a:pt x="2925208" y="1964266"/>
                    </a:cubicBezTo>
                    <a:cubicBezTo>
                      <a:pt x="2901487" y="1977444"/>
                      <a:pt x="2857474" y="2009422"/>
                      <a:pt x="2857474" y="2009422"/>
                    </a:cubicBezTo>
                    <a:cubicBezTo>
                      <a:pt x="2826006" y="2056624"/>
                      <a:pt x="2818243" y="2077863"/>
                      <a:pt x="2778452" y="2111022"/>
                    </a:cubicBezTo>
                    <a:cubicBezTo>
                      <a:pt x="2768029" y="2119708"/>
                      <a:pt x="2755874" y="2126074"/>
                      <a:pt x="2744585" y="2133600"/>
                    </a:cubicBezTo>
                    <a:lnTo>
                      <a:pt x="2710719" y="2032000"/>
                    </a:lnTo>
                    <a:lnTo>
                      <a:pt x="2699430" y="1998133"/>
                    </a:lnTo>
                    <a:cubicBezTo>
                      <a:pt x="2693407" y="1999639"/>
                      <a:pt x="2630126" y="2014232"/>
                      <a:pt x="2620408" y="2020711"/>
                    </a:cubicBezTo>
                    <a:cubicBezTo>
                      <a:pt x="2607124" y="2029567"/>
                      <a:pt x="2598806" y="2044357"/>
                      <a:pt x="2586541" y="2054577"/>
                    </a:cubicBezTo>
                    <a:cubicBezTo>
                      <a:pt x="2576118" y="2063263"/>
                      <a:pt x="2563963" y="2069629"/>
                      <a:pt x="2552674" y="2077155"/>
                    </a:cubicBezTo>
                    <a:cubicBezTo>
                      <a:pt x="2548911" y="2088444"/>
                      <a:pt x="2547164" y="2100620"/>
                      <a:pt x="2541385" y="2111022"/>
                    </a:cubicBezTo>
                    <a:cubicBezTo>
                      <a:pt x="2516887" y="2155119"/>
                      <a:pt x="2470269" y="2218642"/>
                      <a:pt x="2428497" y="2246489"/>
                    </a:cubicBezTo>
                    <a:lnTo>
                      <a:pt x="2394630" y="2269066"/>
                    </a:lnTo>
                    <a:cubicBezTo>
                      <a:pt x="2368289" y="2265303"/>
                      <a:pt x="2341699" y="2262995"/>
                      <a:pt x="2315608" y="2257777"/>
                    </a:cubicBezTo>
                    <a:cubicBezTo>
                      <a:pt x="2303940" y="2255443"/>
                      <a:pt x="2293641" y="2246489"/>
                      <a:pt x="2281741" y="2246489"/>
                    </a:cubicBezTo>
                    <a:cubicBezTo>
                      <a:pt x="2213903" y="2246489"/>
                      <a:pt x="2146274" y="2254014"/>
                      <a:pt x="2078541" y="2257777"/>
                    </a:cubicBezTo>
                    <a:cubicBezTo>
                      <a:pt x="2022097" y="2254014"/>
                      <a:pt x="1965467" y="2252411"/>
                      <a:pt x="1909208" y="2246489"/>
                    </a:cubicBezTo>
                    <a:cubicBezTo>
                      <a:pt x="1893778" y="2244865"/>
                      <a:pt x="1879567" y="2235200"/>
                      <a:pt x="1864052" y="2235200"/>
                    </a:cubicBezTo>
                    <a:cubicBezTo>
                      <a:pt x="1826235" y="2235200"/>
                      <a:pt x="1788793" y="2242726"/>
                      <a:pt x="1751163" y="2246489"/>
                    </a:cubicBezTo>
                    <a:cubicBezTo>
                      <a:pt x="1691555" y="2266357"/>
                      <a:pt x="1727196" y="2251177"/>
                      <a:pt x="1649563" y="2302933"/>
                    </a:cubicBezTo>
                    <a:cubicBezTo>
                      <a:pt x="1638274" y="2310459"/>
                      <a:pt x="1628859" y="2322220"/>
                      <a:pt x="1615697" y="2325511"/>
                    </a:cubicBezTo>
                    <a:cubicBezTo>
                      <a:pt x="1600645" y="2329274"/>
                      <a:pt x="1585402" y="2332342"/>
                      <a:pt x="1570541" y="2336800"/>
                    </a:cubicBezTo>
                    <a:cubicBezTo>
                      <a:pt x="1547746" y="2343638"/>
                      <a:pt x="1502808" y="2359377"/>
                      <a:pt x="1502808" y="2359377"/>
                    </a:cubicBezTo>
                    <a:cubicBezTo>
                      <a:pt x="1491519" y="2370666"/>
                      <a:pt x="1482225" y="2384388"/>
                      <a:pt x="1468941" y="2393244"/>
                    </a:cubicBezTo>
                    <a:cubicBezTo>
                      <a:pt x="1434171" y="2416424"/>
                      <a:pt x="1392431" y="2398441"/>
                      <a:pt x="1356052" y="2393244"/>
                    </a:cubicBezTo>
                    <a:cubicBezTo>
                      <a:pt x="1248010" y="2285202"/>
                      <a:pt x="1376247" y="2423536"/>
                      <a:pt x="1310897" y="2325511"/>
                    </a:cubicBezTo>
                    <a:cubicBezTo>
                      <a:pt x="1302041" y="2312227"/>
                      <a:pt x="1288319" y="2302933"/>
                      <a:pt x="1277030" y="2291644"/>
                    </a:cubicBezTo>
                    <a:cubicBezTo>
                      <a:pt x="1273267" y="2280355"/>
                      <a:pt x="1271520" y="2268179"/>
                      <a:pt x="1265741" y="2257777"/>
                    </a:cubicBezTo>
                    <a:cubicBezTo>
                      <a:pt x="1231985" y="2197017"/>
                      <a:pt x="1227855" y="2197314"/>
                      <a:pt x="1186719" y="2156177"/>
                    </a:cubicBezTo>
                    <a:cubicBezTo>
                      <a:pt x="1175541" y="2122643"/>
                      <a:pt x="1174998" y="2074811"/>
                      <a:pt x="1130274" y="2065866"/>
                    </a:cubicBezTo>
                    <a:cubicBezTo>
                      <a:pt x="1085842" y="2056980"/>
                      <a:pt x="1039963" y="2058340"/>
                      <a:pt x="994808" y="2054577"/>
                    </a:cubicBezTo>
                    <a:cubicBezTo>
                      <a:pt x="987282" y="2043288"/>
                      <a:pt x="982441" y="2029645"/>
                      <a:pt x="972230" y="2020711"/>
                    </a:cubicBezTo>
                    <a:cubicBezTo>
                      <a:pt x="951809" y="2002842"/>
                      <a:pt x="904497" y="1975555"/>
                      <a:pt x="904497" y="1975555"/>
                    </a:cubicBezTo>
                    <a:cubicBezTo>
                      <a:pt x="862779" y="1912979"/>
                      <a:pt x="905788" y="1962476"/>
                      <a:pt x="848052" y="1930400"/>
                    </a:cubicBezTo>
                    <a:cubicBezTo>
                      <a:pt x="707886" y="1852529"/>
                      <a:pt x="840678" y="1905610"/>
                      <a:pt x="735163" y="1873955"/>
                    </a:cubicBezTo>
                    <a:cubicBezTo>
                      <a:pt x="712368" y="1867116"/>
                      <a:pt x="690008" y="1858903"/>
                      <a:pt x="667430" y="1851377"/>
                    </a:cubicBezTo>
                    <a:lnTo>
                      <a:pt x="633563" y="1840089"/>
                    </a:lnTo>
                    <a:cubicBezTo>
                      <a:pt x="606695" y="1759484"/>
                      <a:pt x="630787" y="1785557"/>
                      <a:pt x="577119" y="1749777"/>
                    </a:cubicBezTo>
                    <a:cubicBezTo>
                      <a:pt x="569593" y="1738488"/>
                      <a:pt x="563555" y="1726051"/>
                      <a:pt x="554541" y="1715911"/>
                    </a:cubicBezTo>
                    <a:cubicBezTo>
                      <a:pt x="498300" y="1652640"/>
                      <a:pt x="504416" y="1659915"/>
                      <a:pt x="452941" y="1625600"/>
                    </a:cubicBezTo>
                    <a:cubicBezTo>
                      <a:pt x="411287" y="1500637"/>
                      <a:pt x="431848" y="1581619"/>
                      <a:pt x="419074" y="1377244"/>
                    </a:cubicBezTo>
                    <a:cubicBezTo>
                      <a:pt x="392733" y="1381007"/>
                      <a:pt x="366143" y="1383315"/>
                      <a:pt x="340052" y="1388533"/>
                    </a:cubicBezTo>
                    <a:cubicBezTo>
                      <a:pt x="328383" y="1390867"/>
                      <a:pt x="314599" y="1391408"/>
                      <a:pt x="306185" y="1399822"/>
                    </a:cubicBezTo>
                    <a:cubicBezTo>
                      <a:pt x="216582" y="1489425"/>
                      <a:pt x="307848" y="1455850"/>
                      <a:pt x="215874" y="1478844"/>
                    </a:cubicBezTo>
                    <a:cubicBezTo>
                      <a:pt x="163193" y="1475081"/>
                      <a:pt x="109242" y="1479652"/>
                      <a:pt x="57830" y="1467555"/>
                    </a:cubicBezTo>
                    <a:cubicBezTo>
                      <a:pt x="25042" y="1459840"/>
                      <a:pt x="23748" y="1416595"/>
                      <a:pt x="1385" y="1399822"/>
                    </a:cubicBezTo>
                    <a:cubicBezTo>
                      <a:pt x="-4635" y="1395307"/>
                      <a:pt x="10793" y="1431807"/>
                      <a:pt x="12674" y="1388533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19" name="Tekstvak 18">
                <a:extLst>
                  <a:ext uri="{FF2B5EF4-FFF2-40B4-BE49-F238E27FC236}">
                    <a16:creationId xmlns:a16="http://schemas.microsoft.com/office/drawing/2014/main" id="{1C603D19-FAD4-41ED-844B-6DDDF257D9B7}"/>
                  </a:ext>
                </a:extLst>
              </p:cNvPr>
              <p:cNvSpPr txBox="1"/>
              <p:nvPr/>
            </p:nvSpPr>
            <p:spPr>
              <a:xfrm>
                <a:off x="4347202" y="1396316"/>
                <a:ext cx="846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b="1" dirty="0">
                    <a:solidFill>
                      <a:schemeClr val="bg1"/>
                    </a:solidFill>
                  </a:rPr>
                  <a:t>2014</a:t>
                </a:r>
                <a:endParaRPr lang="nl-NL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3" name="Groep 22">
              <a:extLst>
                <a:ext uri="{FF2B5EF4-FFF2-40B4-BE49-F238E27FC236}">
                  <a16:creationId xmlns:a16="http://schemas.microsoft.com/office/drawing/2014/main" id="{6A2DBD23-A2AF-41CB-B65A-489F0B40DAE3}"/>
                </a:ext>
              </a:extLst>
            </p:cNvPr>
            <p:cNvGrpSpPr/>
            <p:nvPr/>
          </p:nvGrpSpPr>
          <p:grpSpPr>
            <a:xfrm>
              <a:off x="4623374" y="4539835"/>
              <a:ext cx="3567289" cy="2009660"/>
              <a:chOff x="4623374" y="4539835"/>
              <a:chExt cx="3567289" cy="2009660"/>
            </a:xfrm>
          </p:grpSpPr>
          <p:sp>
            <p:nvSpPr>
              <p:cNvPr id="9" name="Vrije vorm: vorm 8">
                <a:extLst>
                  <a:ext uri="{FF2B5EF4-FFF2-40B4-BE49-F238E27FC236}">
                    <a16:creationId xmlns:a16="http://schemas.microsoft.com/office/drawing/2014/main" id="{24094799-21D5-41D1-A4D3-791B9982E8F0}"/>
                  </a:ext>
                </a:extLst>
              </p:cNvPr>
              <p:cNvSpPr/>
              <p:nvPr/>
            </p:nvSpPr>
            <p:spPr>
              <a:xfrm>
                <a:off x="4623374" y="4539835"/>
                <a:ext cx="3567289" cy="2009660"/>
              </a:xfrm>
              <a:custGeom>
                <a:avLst/>
                <a:gdLst>
                  <a:gd name="connsiteX0" fmla="*/ 2946400 w 3567289"/>
                  <a:gd name="connsiteY0" fmla="*/ 238 h 2009660"/>
                  <a:gd name="connsiteX1" fmla="*/ 3002845 w 3567289"/>
                  <a:gd name="connsiteY1" fmla="*/ 56682 h 2009660"/>
                  <a:gd name="connsiteX2" fmla="*/ 3036711 w 3567289"/>
                  <a:gd name="connsiteY2" fmla="*/ 79260 h 2009660"/>
                  <a:gd name="connsiteX3" fmla="*/ 3048000 w 3567289"/>
                  <a:gd name="connsiteY3" fmla="*/ 113127 h 2009660"/>
                  <a:gd name="connsiteX4" fmla="*/ 3036711 w 3567289"/>
                  <a:gd name="connsiteY4" fmla="*/ 214727 h 2009660"/>
                  <a:gd name="connsiteX5" fmla="*/ 3025423 w 3567289"/>
                  <a:gd name="connsiteY5" fmla="*/ 248594 h 2009660"/>
                  <a:gd name="connsiteX6" fmla="*/ 2991556 w 3567289"/>
                  <a:gd name="connsiteY6" fmla="*/ 259882 h 2009660"/>
                  <a:gd name="connsiteX7" fmla="*/ 2946400 w 3567289"/>
                  <a:gd name="connsiteY7" fmla="*/ 305038 h 2009660"/>
                  <a:gd name="connsiteX8" fmla="*/ 2878667 w 3567289"/>
                  <a:gd name="connsiteY8" fmla="*/ 350194 h 2009660"/>
                  <a:gd name="connsiteX9" fmla="*/ 2889956 w 3567289"/>
                  <a:gd name="connsiteY9" fmla="*/ 463082 h 2009660"/>
                  <a:gd name="connsiteX10" fmla="*/ 2901245 w 3567289"/>
                  <a:gd name="connsiteY10" fmla="*/ 496949 h 2009660"/>
                  <a:gd name="connsiteX11" fmla="*/ 2935111 w 3567289"/>
                  <a:gd name="connsiteY11" fmla="*/ 519527 h 2009660"/>
                  <a:gd name="connsiteX12" fmla="*/ 3070578 w 3567289"/>
                  <a:gd name="connsiteY12" fmla="*/ 530816 h 2009660"/>
                  <a:gd name="connsiteX13" fmla="*/ 3172178 w 3567289"/>
                  <a:gd name="connsiteY13" fmla="*/ 587260 h 2009660"/>
                  <a:gd name="connsiteX14" fmla="*/ 3206045 w 3567289"/>
                  <a:gd name="connsiteY14" fmla="*/ 621127 h 2009660"/>
                  <a:gd name="connsiteX15" fmla="*/ 3239911 w 3567289"/>
                  <a:gd name="connsiteY15" fmla="*/ 632416 h 2009660"/>
                  <a:gd name="connsiteX16" fmla="*/ 3341511 w 3567289"/>
                  <a:gd name="connsiteY16" fmla="*/ 688860 h 2009660"/>
                  <a:gd name="connsiteX17" fmla="*/ 3409245 w 3567289"/>
                  <a:gd name="connsiteY17" fmla="*/ 700149 h 2009660"/>
                  <a:gd name="connsiteX18" fmla="*/ 3510845 w 3567289"/>
                  <a:gd name="connsiteY18" fmla="*/ 734016 h 2009660"/>
                  <a:gd name="connsiteX19" fmla="*/ 3544711 w 3567289"/>
                  <a:gd name="connsiteY19" fmla="*/ 745305 h 2009660"/>
                  <a:gd name="connsiteX20" fmla="*/ 3556000 w 3567289"/>
                  <a:gd name="connsiteY20" fmla="*/ 790460 h 2009660"/>
                  <a:gd name="connsiteX21" fmla="*/ 3567289 w 3567289"/>
                  <a:gd name="connsiteY21" fmla="*/ 824327 h 2009660"/>
                  <a:gd name="connsiteX22" fmla="*/ 3522134 w 3567289"/>
                  <a:gd name="connsiteY22" fmla="*/ 892060 h 2009660"/>
                  <a:gd name="connsiteX23" fmla="*/ 3488267 w 3567289"/>
                  <a:gd name="connsiteY23" fmla="*/ 914638 h 2009660"/>
                  <a:gd name="connsiteX24" fmla="*/ 3454400 w 3567289"/>
                  <a:gd name="connsiteY24" fmla="*/ 925927 h 2009660"/>
                  <a:gd name="connsiteX25" fmla="*/ 3443111 w 3567289"/>
                  <a:gd name="connsiteY25" fmla="*/ 959794 h 2009660"/>
                  <a:gd name="connsiteX26" fmla="*/ 3386667 w 3567289"/>
                  <a:gd name="connsiteY26" fmla="*/ 1016238 h 2009660"/>
                  <a:gd name="connsiteX27" fmla="*/ 3318934 w 3567289"/>
                  <a:gd name="connsiteY27" fmla="*/ 1038816 h 2009660"/>
                  <a:gd name="connsiteX28" fmla="*/ 3285067 w 3567289"/>
                  <a:gd name="connsiteY28" fmla="*/ 1061394 h 2009660"/>
                  <a:gd name="connsiteX29" fmla="*/ 3217334 w 3567289"/>
                  <a:gd name="connsiteY29" fmla="*/ 1083971 h 2009660"/>
                  <a:gd name="connsiteX30" fmla="*/ 3149600 w 3567289"/>
                  <a:gd name="connsiteY30" fmla="*/ 1185571 h 2009660"/>
                  <a:gd name="connsiteX31" fmla="*/ 3127023 w 3567289"/>
                  <a:gd name="connsiteY31" fmla="*/ 1219438 h 2009660"/>
                  <a:gd name="connsiteX32" fmla="*/ 3059289 w 3567289"/>
                  <a:gd name="connsiteY32" fmla="*/ 1264594 h 2009660"/>
                  <a:gd name="connsiteX33" fmla="*/ 3048000 w 3567289"/>
                  <a:gd name="connsiteY33" fmla="*/ 1298460 h 2009660"/>
                  <a:gd name="connsiteX34" fmla="*/ 2957689 w 3567289"/>
                  <a:gd name="connsiteY34" fmla="*/ 1332327 h 2009660"/>
                  <a:gd name="connsiteX35" fmla="*/ 2923823 w 3567289"/>
                  <a:gd name="connsiteY35" fmla="*/ 1354905 h 2009660"/>
                  <a:gd name="connsiteX36" fmla="*/ 2878667 w 3567289"/>
                  <a:gd name="connsiteY36" fmla="*/ 1422638 h 2009660"/>
                  <a:gd name="connsiteX37" fmla="*/ 2833511 w 3567289"/>
                  <a:gd name="connsiteY37" fmla="*/ 1411349 h 2009660"/>
                  <a:gd name="connsiteX38" fmla="*/ 2822223 w 3567289"/>
                  <a:gd name="connsiteY38" fmla="*/ 1377482 h 2009660"/>
                  <a:gd name="connsiteX39" fmla="*/ 2788356 w 3567289"/>
                  <a:gd name="connsiteY39" fmla="*/ 1354905 h 2009660"/>
                  <a:gd name="connsiteX40" fmla="*/ 2720623 w 3567289"/>
                  <a:gd name="connsiteY40" fmla="*/ 1388771 h 2009660"/>
                  <a:gd name="connsiteX41" fmla="*/ 2619023 w 3567289"/>
                  <a:gd name="connsiteY41" fmla="*/ 1445216 h 2009660"/>
                  <a:gd name="connsiteX42" fmla="*/ 2517423 w 3567289"/>
                  <a:gd name="connsiteY42" fmla="*/ 1456505 h 2009660"/>
                  <a:gd name="connsiteX43" fmla="*/ 2449689 w 3567289"/>
                  <a:gd name="connsiteY43" fmla="*/ 1479082 h 2009660"/>
                  <a:gd name="connsiteX44" fmla="*/ 2415823 w 3567289"/>
                  <a:gd name="connsiteY44" fmla="*/ 1490371 h 2009660"/>
                  <a:gd name="connsiteX45" fmla="*/ 2449689 w 3567289"/>
                  <a:gd name="connsiteY45" fmla="*/ 1569394 h 2009660"/>
                  <a:gd name="connsiteX46" fmla="*/ 2483556 w 3567289"/>
                  <a:gd name="connsiteY46" fmla="*/ 1591971 h 2009660"/>
                  <a:gd name="connsiteX47" fmla="*/ 2528711 w 3567289"/>
                  <a:gd name="connsiteY47" fmla="*/ 1659705 h 2009660"/>
                  <a:gd name="connsiteX48" fmla="*/ 2483556 w 3567289"/>
                  <a:gd name="connsiteY48" fmla="*/ 1727438 h 2009660"/>
                  <a:gd name="connsiteX49" fmla="*/ 2460978 w 3567289"/>
                  <a:gd name="connsiteY49" fmla="*/ 1761305 h 2009660"/>
                  <a:gd name="connsiteX50" fmla="*/ 2427111 w 3567289"/>
                  <a:gd name="connsiteY50" fmla="*/ 1772594 h 2009660"/>
                  <a:gd name="connsiteX51" fmla="*/ 2393245 w 3567289"/>
                  <a:gd name="connsiteY51" fmla="*/ 1806460 h 2009660"/>
                  <a:gd name="connsiteX52" fmla="*/ 2336800 w 3567289"/>
                  <a:gd name="connsiteY52" fmla="*/ 1761305 h 2009660"/>
                  <a:gd name="connsiteX53" fmla="*/ 2302934 w 3567289"/>
                  <a:gd name="connsiteY53" fmla="*/ 1727438 h 2009660"/>
                  <a:gd name="connsiteX54" fmla="*/ 2257778 w 3567289"/>
                  <a:gd name="connsiteY54" fmla="*/ 1659705 h 2009660"/>
                  <a:gd name="connsiteX55" fmla="*/ 2190045 w 3567289"/>
                  <a:gd name="connsiteY55" fmla="*/ 1591971 h 2009660"/>
                  <a:gd name="connsiteX56" fmla="*/ 2122311 w 3567289"/>
                  <a:gd name="connsiteY56" fmla="*/ 1490371 h 2009660"/>
                  <a:gd name="connsiteX57" fmla="*/ 2077156 w 3567289"/>
                  <a:gd name="connsiteY57" fmla="*/ 1422638 h 2009660"/>
                  <a:gd name="connsiteX58" fmla="*/ 2054578 w 3567289"/>
                  <a:gd name="connsiteY58" fmla="*/ 1388771 h 2009660"/>
                  <a:gd name="connsiteX59" fmla="*/ 2043289 w 3567289"/>
                  <a:gd name="connsiteY59" fmla="*/ 1354905 h 2009660"/>
                  <a:gd name="connsiteX60" fmla="*/ 2054578 w 3567289"/>
                  <a:gd name="connsiteY60" fmla="*/ 1321038 h 2009660"/>
                  <a:gd name="connsiteX61" fmla="*/ 2077156 w 3567289"/>
                  <a:gd name="connsiteY61" fmla="*/ 1287171 h 2009660"/>
                  <a:gd name="connsiteX62" fmla="*/ 2088445 w 3567289"/>
                  <a:gd name="connsiteY62" fmla="*/ 1151705 h 2009660"/>
                  <a:gd name="connsiteX63" fmla="*/ 2043289 w 3567289"/>
                  <a:gd name="connsiteY63" fmla="*/ 1174282 h 2009660"/>
                  <a:gd name="connsiteX64" fmla="*/ 1975556 w 3567289"/>
                  <a:gd name="connsiteY64" fmla="*/ 1219438 h 2009660"/>
                  <a:gd name="connsiteX65" fmla="*/ 1749778 w 3567289"/>
                  <a:gd name="connsiteY65" fmla="*/ 1208149 h 2009660"/>
                  <a:gd name="connsiteX66" fmla="*/ 1682045 w 3567289"/>
                  <a:gd name="connsiteY66" fmla="*/ 1162994 h 2009660"/>
                  <a:gd name="connsiteX67" fmla="*/ 1648178 w 3567289"/>
                  <a:gd name="connsiteY67" fmla="*/ 1174282 h 2009660"/>
                  <a:gd name="connsiteX68" fmla="*/ 1580445 w 3567289"/>
                  <a:gd name="connsiteY68" fmla="*/ 1208149 h 2009660"/>
                  <a:gd name="connsiteX69" fmla="*/ 1569156 w 3567289"/>
                  <a:gd name="connsiteY69" fmla="*/ 1242016 h 2009660"/>
                  <a:gd name="connsiteX70" fmla="*/ 1490134 w 3567289"/>
                  <a:gd name="connsiteY70" fmla="*/ 1321038 h 2009660"/>
                  <a:gd name="connsiteX71" fmla="*/ 1456267 w 3567289"/>
                  <a:gd name="connsiteY71" fmla="*/ 1343616 h 2009660"/>
                  <a:gd name="connsiteX72" fmla="*/ 1422400 w 3567289"/>
                  <a:gd name="connsiteY72" fmla="*/ 1354905 h 2009660"/>
                  <a:gd name="connsiteX73" fmla="*/ 1354667 w 3567289"/>
                  <a:gd name="connsiteY73" fmla="*/ 1400060 h 2009660"/>
                  <a:gd name="connsiteX74" fmla="*/ 1320800 w 3567289"/>
                  <a:gd name="connsiteY74" fmla="*/ 1422638 h 2009660"/>
                  <a:gd name="connsiteX75" fmla="*/ 1275645 w 3567289"/>
                  <a:gd name="connsiteY75" fmla="*/ 1490371 h 2009660"/>
                  <a:gd name="connsiteX76" fmla="*/ 1174045 w 3567289"/>
                  <a:gd name="connsiteY76" fmla="*/ 1569394 h 2009660"/>
                  <a:gd name="connsiteX77" fmla="*/ 812800 w 3567289"/>
                  <a:gd name="connsiteY77" fmla="*/ 1591971 h 2009660"/>
                  <a:gd name="connsiteX78" fmla="*/ 711200 w 3567289"/>
                  <a:gd name="connsiteY78" fmla="*/ 1637127 h 2009660"/>
                  <a:gd name="connsiteX79" fmla="*/ 677334 w 3567289"/>
                  <a:gd name="connsiteY79" fmla="*/ 1648416 h 2009660"/>
                  <a:gd name="connsiteX80" fmla="*/ 643467 w 3567289"/>
                  <a:gd name="connsiteY80" fmla="*/ 1659705 h 2009660"/>
                  <a:gd name="connsiteX81" fmla="*/ 609600 w 3567289"/>
                  <a:gd name="connsiteY81" fmla="*/ 1682282 h 2009660"/>
                  <a:gd name="connsiteX82" fmla="*/ 587023 w 3567289"/>
                  <a:gd name="connsiteY82" fmla="*/ 1716149 h 2009660"/>
                  <a:gd name="connsiteX83" fmla="*/ 564445 w 3567289"/>
                  <a:gd name="connsiteY83" fmla="*/ 1862905 h 2009660"/>
                  <a:gd name="connsiteX84" fmla="*/ 541867 w 3567289"/>
                  <a:gd name="connsiteY84" fmla="*/ 1930638 h 2009660"/>
                  <a:gd name="connsiteX85" fmla="*/ 530578 w 3567289"/>
                  <a:gd name="connsiteY85" fmla="*/ 1964505 h 2009660"/>
                  <a:gd name="connsiteX86" fmla="*/ 417689 w 3567289"/>
                  <a:gd name="connsiteY86" fmla="*/ 2009660 h 2009660"/>
                  <a:gd name="connsiteX87" fmla="*/ 304800 w 3567289"/>
                  <a:gd name="connsiteY87" fmla="*/ 1998371 h 2009660"/>
                  <a:gd name="connsiteX88" fmla="*/ 270934 w 3567289"/>
                  <a:gd name="connsiteY88" fmla="*/ 1987082 h 2009660"/>
                  <a:gd name="connsiteX89" fmla="*/ 259645 w 3567289"/>
                  <a:gd name="connsiteY89" fmla="*/ 1953216 h 2009660"/>
                  <a:gd name="connsiteX90" fmla="*/ 237067 w 3567289"/>
                  <a:gd name="connsiteY90" fmla="*/ 1919349 h 2009660"/>
                  <a:gd name="connsiteX91" fmla="*/ 203200 w 3567289"/>
                  <a:gd name="connsiteY91" fmla="*/ 1885482 h 2009660"/>
                  <a:gd name="connsiteX92" fmla="*/ 146756 w 3567289"/>
                  <a:gd name="connsiteY92" fmla="*/ 1817749 h 2009660"/>
                  <a:gd name="connsiteX93" fmla="*/ 124178 w 3567289"/>
                  <a:gd name="connsiteY93" fmla="*/ 1783882 h 2009660"/>
                  <a:gd name="connsiteX94" fmla="*/ 90311 w 3567289"/>
                  <a:gd name="connsiteY94" fmla="*/ 1761305 h 2009660"/>
                  <a:gd name="connsiteX95" fmla="*/ 56445 w 3567289"/>
                  <a:gd name="connsiteY95" fmla="*/ 1727438 h 2009660"/>
                  <a:gd name="connsiteX96" fmla="*/ 45156 w 3567289"/>
                  <a:gd name="connsiteY96" fmla="*/ 1693571 h 2009660"/>
                  <a:gd name="connsiteX97" fmla="*/ 0 w 3567289"/>
                  <a:gd name="connsiteY97" fmla="*/ 1625838 h 2009660"/>
                  <a:gd name="connsiteX98" fmla="*/ 22578 w 3567289"/>
                  <a:gd name="connsiteY98" fmla="*/ 1535527 h 2009660"/>
                  <a:gd name="connsiteX99" fmla="*/ 79023 w 3567289"/>
                  <a:gd name="connsiteY99" fmla="*/ 1479082 h 2009660"/>
                  <a:gd name="connsiteX100" fmla="*/ 112889 w 3567289"/>
                  <a:gd name="connsiteY100" fmla="*/ 1445216 h 2009660"/>
                  <a:gd name="connsiteX101" fmla="*/ 180623 w 3567289"/>
                  <a:gd name="connsiteY101" fmla="*/ 1400060 h 2009660"/>
                  <a:gd name="connsiteX102" fmla="*/ 214489 w 3567289"/>
                  <a:gd name="connsiteY102" fmla="*/ 1377482 h 2009660"/>
                  <a:gd name="connsiteX103" fmla="*/ 293511 w 3567289"/>
                  <a:gd name="connsiteY103" fmla="*/ 1287171 h 2009660"/>
                  <a:gd name="connsiteX104" fmla="*/ 406400 w 3567289"/>
                  <a:gd name="connsiteY104" fmla="*/ 1117838 h 2009660"/>
                  <a:gd name="connsiteX105" fmla="*/ 428978 w 3567289"/>
                  <a:gd name="connsiteY105" fmla="*/ 1083971 h 2009660"/>
                  <a:gd name="connsiteX106" fmla="*/ 440267 w 3567289"/>
                  <a:gd name="connsiteY106" fmla="*/ 1050105 h 2009660"/>
                  <a:gd name="connsiteX107" fmla="*/ 474134 w 3567289"/>
                  <a:gd name="connsiteY107" fmla="*/ 1016238 h 2009660"/>
                  <a:gd name="connsiteX108" fmla="*/ 440267 w 3567289"/>
                  <a:gd name="connsiteY108" fmla="*/ 846905 h 2009660"/>
                  <a:gd name="connsiteX109" fmla="*/ 406400 w 3567289"/>
                  <a:gd name="connsiteY109" fmla="*/ 813038 h 2009660"/>
                  <a:gd name="connsiteX110" fmla="*/ 383823 w 3567289"/>
                  <a:gd name="connsiteY110" fmla="*/ 779171 h 2009660"/>
                  <a:gd name="connsiteX111" fmla="*/ 541867 w 3567289"/>
                  <a:gd name="connsiteY111" fmla="*/ 790460 h 2009660"/>
                  <a:gd name="connsiteX112" fmla="*/ 643467 w 3567289"/>
                  <a:gd name="connsiteY112" fmla="*/ 824327 h 2009660"/>
                  <a:gd name="connsiteX113" fmla="*/ 677334 w 3567289"/>
                  <a:gd name="connsiteY113" fmla="*/ 835616 h 2009660"/>
                  <a:gd name="connsiteX114" fmla="*/ 711200 w 3567289"/>
                  <a:gd name="connsiteY114" fmla="*/ 846905 h 2009660"/>
                  <a:gd name="connsiteX115" fmla="*/ 767645 w 3567289"/>
                  <a:gd name="connsiteY115" fmla="*/ 903349 h 2009660"/>
                  <a:gd name="connsiteX116" fmla="*/ 824089 w 3567289"/>
                  <a:gd name="connsiteY116" fmla="*/ 892060 h 2009660"/>
                  <a:gd name="connsiteX117" fmla="*/ 857956 w 3567289"/>
                  <a:gd name="connsiteY117" fmla="*/ 869482 h 2009660"/>
                  <a:gd name="connsiteX118" fmla="*/ 880534 w 3567289"/>
                  <a:gd name="connsiteY118" fmla="*/ 801749 h 2009660"/>
                  <a:gd name="connsiteX119" fmla="*/ 948267 w 3567289"/>
                  <a:gd name="connsiteY119" fmla="*/ 779171 h 2009660"/>
                  <a:gd name="connsiteX120" fmla="*/ 982134 w 3567289"/>
                  <a:gd name="connsiteY120" fmla="*/ 756594 h 2009660"/>
                  <a:gd name="connsiteX121" fmla="*/ 1083734 w 3567289"/>
                  <a:gd name="connsiteY121" fmla="*/ 745305 h 2009660"/>
                  <a:gd name="connsiteX122" fmla="*/ 1117600 w 3567289"/>
                  <a:gd name="connsiteY122" fmla="*/ 722727 h 2009660"/>
                  <a:gd name="connsiteX123" fmla="*/ 1151467 w 3567289"/>
                  <a:gd name="connsiteY123" fmla="*/ 711438 h 2009660"/>
                  <a:gd name="connsiteX124" fmla="*/ 1219200 w 3567289"/>
                  <a:gd name="connsiteY124" fmla="*/ 666282 h 2009660"/>
                  <a:gd name="connsiteX125" fmla="*/ 1286934 w 3567289"/>
                  <a:gd name="connsiteY125" fmla="*/ 643705 h 2009660"/>
                  <a:gd name="connsiteX126" fmla="*/ 1309511 w 3567289"/>
                  <a:gd name="connsiteY126" fmla="*/ 609838 h 2009660"/>
                  <a:gd name="connsiteX127" fmla="*/ 1343378 w 3567289"/>
                  <a:gd name="connsiteY127" fmla="*/ 598549 h 2009660"/>
                  <a:gd name="connsiteX128" fmla="*/ 1377245 w 3567289"/>
                  <a:gd name="connsiteY128" fmla="*/ 575971 h 2009660"/>
                  <a:gd name="connsiteX129" fmla="*/ 1444978 w 3567289"/>
                  <a:gd name="connsiteY129" fmla="*/ 542105 h 2009660"/>
                  <a:gd name="connsiteX130" fmla="*/ 1501423 w 3567289"/>
                  <a:gd name="connsiteY130" fmla="*/ 474371 h 2009660"/>
                  <a:gd name="connsiteX131" fmla="*/ 1535289 w 3567289"/>
                  <a:gd name="connsiteY131" fmla="*/ 463082 h 2009660"/>
                  <a:gd name="connsiteX132" fmla="*/ 1557867 w 3567289"/>
                  <a:gd name="connsiteY132" fmla="*/ 429216 h 2009660"/>
                  <a:gd name="connsiteX133" fmla="*/ 1636889 w 3567289"/>
                  <a:gd name="connsiteY133" fmla="*/ 406638 h 2009660"/>
                  <a:gd name="connsiteX134" fmla="*/ 1704623 w 3567289"/>
                  <a:gd name="connsiteY134" fmla="*/ 384060 h 2009660"/>
                  <a:gd name="connsiteX135" fmla="*/ 1738489 w 3567289"/>
                  <a:gd name="connsiteY135" fmla="*/ 372771 h 2009660"/>
                  <a:gd name="connsiteX136" fmla="*/ 1749778 w 3567289"/>
                  <a:gd name="connsiteY136" fmla="*/ 338905 h 2009660"/>
                  <a:gd name="connsiteX137" fmla="*/ 1896534 w 3567289"/>
                  <a:gd name="connsiteY137" fmla="*/ 293749 h 2009660"/>
                  <a:gd name="connsiteX138" fmla="*/ 1986845 w 3567289"/>
                  <a:gd name="connsiteY138" fmla="*/ 271171 h 2009660"/>
                  <a:gd name="connsiteX139" fmla="*/ 2065867 w 3567289"/>
                  <a:gd name="connsiteY139" fmla="*/ 248594 h 2009660"/>
                  <a:gd name="connsiteX140" fmla="*/ 2111023 w 3567289"/>
                  <a:gd name="connsiteY140" fmla="*/ 237305 h 2009660"/>
                  <a:gd name="connsiteX141" fmla="*/ 2144889 w 3567289"/>
                  <a:gd name="connsiteY141" fmla="*/ 203438 h 2009660"/>
                  <a:gd name="connsiteX142" fmla="*/ 2212623 w 3567289"/>
                  <a:gd name="connsiteY142" fmla="*/ 180860 h 2009660"/>
                  <a:gd name="connsiteX143" fmla="*/ 2822223 w 3567289"/>
                  <a:gd name="connsiteY143" fmla="*/ 146994 h 2009660"/>
                  <a:gd name="connsiteX144" fmla="*/ 2867378 w 3567289"/>
                  <a:gd name="connsiteY144" fmla="*/ 79260 h 2009660"/>
                  <a:gd name="connsiteX145" fmla="*/ 2935111 w 3567289"/>
                  <a:gd name="connsiteY145" fmla="*/ 45394 h 2009660"/>
                  <a:gd name="connsiteX146" fmla="*/ 2946400 w 3567289"/>
                  <a:gd name="connsiteY146" fmla="*/ 238 h 2009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3567289" h="2009660">
                    <a:moveTo>
                      <a:pt x="2946400" y="238"/>
                    </a:moveTo>
                    <a:cubicBezTo>
                      <a:pt x="2957689" y="2119"/>
                      <a:pt x="2982820" y="39160"/>
                      <a:pt x="3002845" y="56682"/>
                    </a:cubicBezTo>
                    <a:cubicBezTo>
                      <a:pt x="3013056" y="65616"/>
                      <a:pt x="3028236" y="68666"/>
                      <a:pt x="3036711" y="79260"/>
                    </a:cubicBezTo>
                    <a:cubicBezTo>
                      <a:pt x="3044145" y="88552"/>
                      <a:pt x="3044237" y="101838"/>
                      <a:pt x="3048000" y="113127"/>
                    </a:cubicBezTo>
                    <a:cubicBezTo>
                      <a:pt x="3044237" y="146994"/>
                      <a:pt x="3042313" y="181116"/>
                      <a:pt x="3036711" y="214727"/>
                    </a:cubicBezTo>
                    <a:cubicBezTo>
                      <a:pt x="3034755" y="226465"/>
                      <a:pt x="3033837" y="240180"/>
                      <a:pt x="3025423" y="248594"/>
                    </a:cubicBezTo>
                    <a:cubicBezTo>
                      <a:pt x="3017009" y="257008"/>
                      <a:pt x="3002845" y="256119"/>
                      <a:pt x="2991556" y="259882"/>
                    </a:cubicBezTo>
                    <a:cubicBezTo>
                      <a:pt x="2972399" y="317354"/>
                      <a:pt x="2995661" y="277670"/>
                      <a:pt x="2946400" y="305038"/>
                    </a:cubicBezTo>
                    <a:cubicBezTo>
                      <a:pt x="2922680" y="318216"/>
                      <a:pt x="2878667" y="350194"/>
                      <a:pt x="2878667" y="350194"/>
                    </a:cubicBezTo>
                    <a:cubicBezTo>
                      <a:pt x="2882430" y="387823"/>
                      <a:pt x="2884206" y="425705"/>
                      <a:pt x="2889956" y="463082"/>
                    </a:cubicBezTo>
                    <a:cubicBezTo>
                      <a:pt x="2891765" y="474843"/>
                      <a:pt x="2893811" y="487657"/>
                      <a:pt x="2901245" y="496949"/>
                    </a:cubicBezTo>
                    <a:cubicBezTo>
                      <a:pt x="2909720" y="507543"/>
                      <a:pt x="2921807" y="516866"/>
                      <a:pt x="2935111" y="519527"/>
                    </a:cubicBezTo>
                    <a:cubicBezTo>
                      <a:pt x="2979543" y="528414"/>
                      <a:pt x="3025422" y="527053"/>
                      <a:pt x="3070578" y="530816"/>
                    </a:cubicBezTo>
                    <a:cubicBezTo>
                      <a:pt x="3113164" y="545011"/>
                      <a:pt x="3133362" y="548444"/>
                      <a:pt x="3172178" y="587260"/>
                    </a:cubicBezTo>
                    <a:cubicBezTo>
                      <a:pt x="3183467" y="598549"/>
                      <a:pt x="3192761" y="612271"/>
                      <a:pt x="3206045" y="621127"/>
                    </a:cubicBezTo>
                    <a:cubicBezTo>
                      <a:pt x="3215946" y="627728"/>
                      <a:pt x="3229509" y="626637"/>
                      <a:pt x="3239911" y="632416"/>
                    </a:cubicBezTo>
                    <a:cubicBezTo>
                      <a:pt x="3298108" y="664747"/>
                      <a:pt x="3290426" y="677508"/>
                      <a:pt x="3341511" y="688860"/>
                    </a:cubicBezTo>
                    <a:cubicBezTo>
                      <a:pt x="3363855" y="693825"/>
                      <a:pt x="3386667" y="696386"/>
                      <a:pt x="3409245" y="700149"/>
                    </a:cubicBezTo>
                    <a:lnTo>
                      <a:pt x="3510845" y="734016"/>
                    </a:lnTo>
                    <a:lnTo>
                      <a:pt x="3544711" y="745305"/>
                    </a:lnTo>
                    <a:cubicBezTo>
                      <a:pt x="3548474" y="760357"/>
                      <a:pt x="3551738" y="775542"/>
                      <a:pt x="3556000" y="790460"/>
                    </a:cubicBezTo>
                    <a:cubicBezTo>
                      <a:pt x="3559269" y="801902"/>
                      <a:pt x="3567289" y="812427"/>
                      <a:pt x="3567289" y="824327"/>
                    </a:cubicBezTo>
                    <a:cubicBezTo>
                      <a:pt x="3567289" y="854472"/>
                      <a:pt x="3542496" y="875092"/>
                      <a:pt x="3522134" y="892060"/>
                    </a:cubicBezTo>
                    <a:cubicBezTo>
                      <a:pt x="3511711" y="900746"/>
                      <a:pt x="3500402" y="908570"/>
                      <a:pt x="3488267" y="914638"/>
                    </a:cubicBezTo>
                    <a:cubicBezTo>
                      <a:pt x="3477624" y="919960"/>
                      <a:pt x="3465689" y="922164"/>
                      <a:pt x="3454400" y="925927"/>
                    </a:cubicBezTo>
                    <a:cubicBezTo>
                      <a:pt x="3450637" y="937216"/>
                      <a:pt x="3448433" y="949151"/>
                      <a:pt x="3443111" y="959794"/>
                    </a:cubicBezTo>
                    <a:cubicBezTo>
                      <a:pt x="3429134" y="987748"/>
                      <a:pt x="3415696" y="1003336"/>
                      <a:pt x="3386667" y="1016238"/>
                    </a:cubicBezTo>
                    <a:cubicBezTo>
                      <a:pt x="3364919" y="1025904"/>
                      <a:pt x="3338736" y="1025615"/>
                      <a:pt x="3318934" y="1038816"/>
                    </a:cubicBezTo>
                    <a:cubicBezTo>
                      <a:pt x="3307645" y="1046342"/>
                      <a:pt x="3297465" y="1055884"/>
                      <a:pt x="3285067" y="1061394"/>
                    </a:cubicBezTo>
                    <a:cubicBezTo>
                      <a:pt x="3263319" y="1071060"/>
                      <a:pt x="3217334" y="1083971"/>
                      <a:pt x="3217334" y="1083971"/>
                    </a:cubicBezTo>
                    <a:lnTo>
                      <a:pt x="3149600" y="1185571"/>
                    </a:lnTo>
                    <a:cubicBezTo>
                      <a:pt x="3142074" y="1196860"/>
                      <a:pt x="3138312" y="1211912"/>
                      <a:pt x="3127023" y="1219438"/>
                    </a:cubicBezTo>
                    <a:lnTo>
                      <a:pt x="3059289" y="1264594"/>
                    </a:lnTo>
                    <a:cubicBezTo>
                      <a:pt x="3055526" y="1275883"/>
                      <a:pt x="3055433" y="1289168"/>
                      <a:pt x="3048000" y="1298460"/>
                    </a:cubicBezTo>
                    <a:cubicBezTo>
                      <a:pt x="3025852" y="1326145"/>
                      <a:pt x="2988287" y="1326207"/>
                      <a:pt x="2957689" y="1332327"/>
                    </a:cubicBezTo>
                    <a:cubicBezTo>
                      <a:pt x="2946400" y="1339853"/>
                      <a:pt x="2932757" y="1344694"/>
                      <a:pt x="2923823" y="1354905"/>
                    </a:cubicBezTo>
                    <a:cubicBezTo>
                      <a:pt x="2905954" y="1375326"/>
                      <a:pt x="2878667" y="1422638"/>
                      <a:pt x="2878667" y="1422638"/>
                    </a:cubicBezTo>
                    <a:cubicBezTo>
                      <a:pt x="2863615" y="1418875"/>
                      <a:pt x="2845626" y="1421041"/>
                      <a:pt x="2833511" y="1411349"/>
                    </a:cubicBezTo>
                    <a:cubicBezTo>
                      <a:pt x="2824219" y="1403915"/>
                      <a:pt x="2829657" y="1386774"/>
                      <a:pt x="2822223" y="1377482"/>
                    </a:cubicBezTo>
                    <a:cubicBezTo>
                      <a:pt x="2813747" y="1366888"/>
                      <a:pt x="2799645" y="1362431"/>
                      <a:pt x="2788356" y="1354905"/>
                    </a:cubicBezTo>
                    <a:cubicBezTo>
                      <a:pt x="2637978" y="1455153"/>
                      <a:pt x="2860862" y="1310860"/>
                      <a:pt x="2720623" y="1388771"/>
                    </a:cubicBezTo>
                    <a:cubicBezTo>
                      <a:pt x="2679067" y="1411858"/>
                      <a:pt x="2662811" y="1437918"/>
                      <a:pt x="2619023" y="1445216"/>
                    </a:cubicBezTo>
                    <a:cubicBezTo>
                      <a:pt x="2585412" y="1450818"/>
                      <a:pt x="2551290" y="1452742"/>
                      <a:pt x="2517423" y="1456505"/>
                    </a:cubicBezTo>
                    <a:lnTo>
                      <a:pt x="2449689" y="1479082"/>
                    </a:lnTo>
                    <a:lnTo>
                      <a:pt x="2415823" y="1490371"/>
                    </a:lnTo>
                    <a:cubicBezTo>
                      <a:pt x="2424459" y="1524916"/>
                      <a:pt x="2423702" y="1543407"/>
                      <a:pt x="2449689" y="1569394"/>
                    </a:cubicBezTo>
                    <a:cubicBezTo>
                      <a:pt x="2459283" y="1578988"/>
                      <a:pt x="2472267" y="1584445"/>
                      <a:pt x="2483556" y="1591971"/>
                    </a:cubicBezTo>
                    <a:cubicBezTo>
                      <a:pt x="2498608" y="1614549"/>
                      <a:pt x="2543763" y="1637127"/>
                      <a:pt x="2528711" y="1659705"/>
                    </a:cubicBezTo>
                    <a:lnTo>
                      <a:pt x="2483556" y="1727438"/>
                    </a:lnTo>
                    <a:cubicBezTo>
                      <a:pt x="2476030" y="1738727"/>
                      <a:pt x="2473849" y="1757015"/>
                      <a:pt x="2460978" y="1761305"/>
                    </a:cubicBezTo>
                    <a:lnTo>
                      <a:pt x="2427111" y="1772594"/>
                    </a:lnTo>
                    <a:cubicBezTo>
                      <a:pt x="2415822" y="1783883"/>
                      <a:pt x="2408390" y="1801412"/>
                      <a:pt x="2393245" y="1806460"/>
                    </a:cubicBezTo>
                    <a:cubicBezTo>
                      <a:pt x="2361821" y="1816934"/>
                      <a:pt x="2348518" y="1775367"/>
                      <a:pt x="2336800" y="1761305"/>
                    </a:cubicBezTo>
                    <a:cubicBezTo>
                      <a:pt x="2326580" y="1749040"/>
                      <a:pt x="2312735" y="1740040"/>
                      <a:pt x="2302934" y="1727438"/>
                    </a:cubicBezTo>
                    <a:cubicBezTo>
                      <a:pt x="2286275" y="1706019"/>
                      <a:pt x="2276965" y="1678893"/>
                      <a:pt x="2257778" y="1659705"/>
                    </a:cubicBezTo>
                    <a:cubicBezTo>
                      <a:pt x="2235200" y="1637127"/>
                      <a:pt x="2207757" y="1618538"/>
                      <a:pt x="2190045" y="1591971"/>
                    </a:cubicBezTo>
                    <a:lnTo>
                      <a:pt x="2122311" y="1490371"/>
                    </a:lnTo>
                    <a:lnTo>
                      <a:pt x="2077156" y="1422638"/>
                    </a:lnTo>
                    <a:cubicBezTo>
                      <a:pt x="2069630" y="1411349"/>
                      <a:pt x="2058869" y="1401642"/>
                      <a:pt x="2054578" y="1388771"/>
                    </a:cubicBezTo>
                    <a:lnTo>
                      <a:pt x="2043289" y="1354905"/>
                    </a:lnTo>
                    <a:cubicBezTo>
                      <a:pt x="2047052" y="1343616"/>
                      <a:pt x="2049256" y="1331681"/>
                      <a:pt x="2054578" y="1321038"/>
                    </a:cubicBezTo>
                    <a:cubicBezTo>
                      <a:pt x="2060646" y="1308903"/>
                      <a:pt x="2074495" y="1300475"/>
                      <a:pt x="2077156" y="1287171"/>
                    </a:cubicBezTo>
                    <a:cubicBezTo>
                      <a:pt x="2086042" y="1242739"/>
                      <a:pt x="2084682" y="1196860"/>
                      <a:pt x="2088445" y="1151705"/>
                    </a:cubicBezTo>
                    <a:cubicBezTo>
                      <a:pt x="2020712" y="1129127"/>
                      <a:pt x="2080918" y="1136653"/>
                      <a:pt x="2043289" y="1174282"/>
                    </a:cubicBezTo>
                    <a:cubicBezTo>
                      <a:pt x="2024102" y="1193469"/>
                      <a:pt x="1975556" y="1219438"/>
                      <a:pt x="1975556" y="1219438"/>
                    </a:cubicBezTo>
                    <a:cubicBezTo>
                      <a:pt x="1900297" y="1215675"/>
                      <a:pt x="1823775" y="1222379"/>
                      <a:pt x="1749778" y="1208149"/>
                    </a:cubicBezTo>
                    <a:cubicBezTo>
                      <a:pt x="1723131" y="1203025"/>
                      <a:pt x="1682045" y="1162994"/>
                      <a:pt x="1682045" y="1162994"/>
                    </a:cubicBezTo>
                    <a:cubicBezTo>
                      <a:pt x="1670756" y="1166757"/>
                      <a:pt x="1658821" y="1168960"/>
                      <a:pt x="1648178" y="1174282"/>
                    </a:cubicBezTo>
                    <a:cubicBezTo>
                      <a:pt x="1560632" y="1218054"/>
                      <a:pt x="1665577" y="1179771"/>
                      <a:pt x="1580445" y="1208149"/>
                    </a:cubicBezTo>
                    <a:cubicBezTo>
                      <a:pt x="1576682" y="1219438"/>
                      <a:pt x="1574935" y="1231614"/>
                      <a:pt x="1569156" y="1242016"/>
                    </a:cubicBezTo>
                    <a:cubicBezTo>
                      <a:pt x="1511917" y="1345046"/>
                      <a:pt x="1552147" y="1290031"/>
                      <a:pt x="1490134" y="1321038"/>
                    </a:cubicBezTo>
                    <a:cubicBezTo>
                      <a:pt x="1477999" y="1327106"/>
                      <a:pt x="1468402" y="1337548"/>
                      <a:pt x="1456267" y="1343616"/>
                    </a:cubicBezTo>
                    <a:cubicBezTo>
                      <a:pt x="1445624" y="1348938"/>
                      <a:pt x="1432802" y="1349126"/>
                      <a:pt x="1422400" y="1354905"/>
                    </a:cubicBezTo>
                    <a:cubicBezTo>
                      <a:pt x="1398680" y="1368083"/>
                      <a:pt x="1377245" y="1385008"/>
                      <a:pt x="1354667" y="1400060"/>
                    </a:cubicBezTo>
                    <a:lnTo>
                      <a:pt x="1320800" y="1422638"/>
                    </a:lnTo>
                    <a:cubicBezTo>
                      <a:pt x="1305748" y="1445216"/>
                      <a:pt x="1294832" y="1471184"/>
                      <a:pt x="1275645" y="1490371"/>
                    </a:cubicBezTo>
                    <a:cubicBezTo>
                      <a:pt x="1246125" y="1519891"/>
                      <a:pt x="1220826" y="1565384"/>
                      <a:pt x="1174045" y="1569394"/>
                    </a:cubicBezTo>
                    <a:cubicBezTo>
                      <a:pt x="1053836" y="1579697"/>
                      <a:pt x="933215" y="1584445"/>
                      <a:pt x="812800" y="1591971"/>
                    </a:cubicBezTo>
                    <a:cubicBezTo>
                      <a:pt x="759132" y="1627751"/>
                      <a:pt x="791806" y="1610258"/>
                      <a:pt x="711200" y="1637127"/>
                    </a:cubicBezTo>
                    <a:lnTo>
                      <a:pt x="677334" y="1648416"/>
                    </a:lnTo>
                    <a:cubicBezTo>
                      <a:pt x="666045" y="1652179"/>
                      <a:pt x="653368" y="1653104"/>
                      <a:pt x="643467" y="1659705"/>
                    </a:cubicBezTo>
                    <a:lnTo>
                      <a:pt x="609600" y="1682282"/>
                    </a:lnTo>
                    <a:cubicBezTo>
                      <a:pt x="602074" y="1693571"/>
                      <a:pt x="593090" y="1704014"/>
                      <a:pt x="587023" y="1716149"/>
                    </a:cubicBezTo>
                    <a:cubicBezTo>
                      <a:pt x="565254" y="1759687"/>
                      <a:pt x="572217" y="1821456"/>
                      <a:pt x="564445" y="1862905"/>
                    </a:cubicBezTo>
                    <a:cubicBezTo>
                      <a:pt x="560059" y="1886296"/>
                      <a:pt x="549393" y="1908060"/>
                      <a:pt x="541867" y="1930638"/>
                    </a:cubicBezTo>
                    <a:cubicBezTo>
                      <a:pt x="538104" y="1941927"/>
                      <a:pt x="540479" y="1957904"/>
                      <a:pt x="530578" y="1964505"/>
                    </a:cubicBezTo>
                    <a:cubicBezTo>
                      <a:pt x="473917" y="2002277"/>
                      <a:pt x="509756" y="1983355"/>
                      <a:pt x="417689" y="2009660"/>
                    </a:cubicBezTo>
                    <a:cubicBezTo>
                      <a:pt x="380059" y="2005897"/>
                      <a:pt x="342178" y="2004121"/>
                      <a:pt x="304800" y="1998371"/>
                    </a:cubicBezTo>
                    <a:cubicBezTo>
                      <a:pt x="293039" y="1996562"/>
                      <a:pt x="279348" y="1995496"/>
                      <a:pt x="270934" y="1987082"/>
                    </a:cubicBezTo>
                    <a:cubicBezTo>
                      <a:pt x="262520" y="1978668"/>
                      <a:pt x="264967" y="1963859"/>
                      <a:pt x="259645" y="1953216"/>
                    </a:cubicBezTo>
                    <a:cubicBezTo>
                      <a:pt x="253577" y="1941081"/>
                      <a:pt x="245753" y="1929772"/>
                      <a:pt x="237067" y="1919349"/>
                    </a:cubicBezTo>
                    <a:cubicBezTo>
                      <a:pt x="226846" y="1907084"/>
                      <a:pt x="213807" y="1897414"/>
                      <a:pt x="203200" y="1885482"/>
                    </a:cubicBezTo>
                    <a:cubicBezTo>
                      <a:pt x="183675" y="1863516"/>
                      <a:pt x="164799" y="1840948"/>
                      <a:pt x="146756" y="1817749"/>
                    </a:cubicBezTo>
                    <a:cubicBezTo>
                      <a:pt x="138426" y="1807039"/>
                      <a:pt x="133772" y="1793476"/>
                      <a:pt x="124178" y="1783882"/>
                    </a:cubicBezTo>
                    <a:cubicBezTo>
                      <a:pt x="114584" y="1774288"/>
                      <a:pt x="100734" y="1769991"/>
                      <a:pt x="90311" y="1761305"/>
                    </a:cubicBezTo>
                    <a:cubicBezTo>
                      <a:pt x="78046" y="1751085"/>
                      <a:pt x="67734" y="1738727"/>
                      <a:pt x="56445" y="1727438"/>
                    </a:cubicBezTo>
                    <a:cubicBezTo>
                      <a:pt x="52682" y="1716149"/>
                      <a:pt x="50935" y="1703973"/>
                      <a:pt x="45156" y="1693571"/>
                    </a:cubicBezTo>
                    <a:cubicBezTo>
                      <a:pt x="31978" y="1669851"/>
                      <a:pt x="0" y="1625838"/>
                      <a:pt x="0" y="1625838"/>
                    </a:cubicBezTo>
                    <a:cubicBezTo>
                      <a:pt x="4294" y="1604370"/>
                      <a:pt x="11007" y="1558669"/>
                      <a:pt x="22578" y="1535527"/>
                    </a:cubicBezTo>
                    <a:cubicBezTo>
                      <a:pt x="46231" y="1488221"/>
                      <a:pt x="40318" y="1511336"/>
                      <a:pt x="79023" y="1479082"/>
                    </a:cubicBezTo>
                    <a:cubicBezTo>
                      <a:pt x="91287" y="1468862"/>
                      <a:pt x="100287" y="1455017"/>
                      <a:pt x="112889" y="1445216"/>
                    </a:cubicBezTo>
                    <a:cubicBezTo>
                      <a:pt x="134308" y="1428557"/>
                      <a:pt x="158045" y="1415112"/>
                      <a:pt x="180623" y="1400060"/>
                    </a:cubicBezTo>
                    <a:lnTo>
                      <a:pt x="214489" y="1377482"/>
                    </a:lnTo>
                    <a:cubicBezTo>
                      <a:pt x="267171" y="1298460"/>
                      <a:pt x="237067" y="1324801"/>
                      <a:pt x="293511" y="1287171"/>
                    </a:cubicBezTo>
                    <a:lnTo>
                      <a:pt x="406400" y="1117838"/>
                    </a:lnTo>
                    <a:cubicBezTo>
                      <a:pt x="413926" y="1106549"/>
                      <a:pt x="424687" y="1096842"/>
                      <a:pt x="428978" y="1083971"/>
                    </a:cubicBezTo>
                    <a:cubicBezTo>
                      <a:pt x="432741" y="1072682"/>
                      <a:pt x="433666" y="1060006"/>
                      <a:pt x="440267" y="1050105"/>
                    </a:cubicBezTo>
                    <a:cubicBezTo>
                      <a:pt x="449123" y="1036821"/>
                      <a:pt x="462845" y="1027527"/>
                      <a:pt x="474134" y="1016238"/>
                    </a:cubicBezTo>
                    <a:cubicBezTo>
                      <a:pt x="472156" y="998432"/>
                      <a:pt x="465282" y="871920"/>
                      <a:pt x="440267" y="846905"/>
                    </a:cubicBezTo>
                    <a:cubicBezTo>
                      <a:pt x="428978" y="835616"/>
                      <a:pt x="416620" y="825303"/>
                      <a:pt x="406400" y="813038"/>
                    </a:cubicBezTo>
                    <a:cubicBezTo>
                      <a:pt x="397714" y="802615"/>
                      <a:pt x="370440" y="781402"/>
                      <a:pt x="383823" y="779171"/>
                    </a:cubicBezTo>
                    <a:cubicBezTo>
                      <a:pt x="435920" y="770488"/>
                      <a:pt x="489186" y="786697"/>
                      <a:pt x="541867" y="790460"/>
                    </a:cubicBezTo>
                    <a:lnTo>
                      <a:pt x="643467" y="824327"/>
                    </a:lnTo>
                    <a:lnTo>
                      <a:pt x="677334" y="835616"/>
                    </a:lnTo>
                    <a:lnTo>
                      <a:pt x="711200" y="846905"/>
                    </a:lnTo>
                    <a:cubicBezTo>
                      <a:pt x="723515" y="865377"/>
                      <a:pt x="740278" y="899928"/>
                      <a:pt x="767645" y="903349"/>
                    </a:cubicBezTo>
                    <a:cubicBezTo>
                      <a:pt x="786684" y="905729"/>
                      <a:pt x="805274" y="895823"/>
                      <a:pt x="824089" y="892060"/>
                    </a:cubicBezTo>
                    <a:cubicBezTo>
                      <a:pt x="835378" y="884534"/>
                      <a:pt x="850765" y="880987"/>
                      <a:pt x="857956" y="869482"/>
                    </a:cubicBezTo>
                    <a:cubicBezTo>
                      <a:pt x="870570" y="849301"/>
                      <a:pt x="857956" y="809275"/>
                      <a:pt x="880534" y="801749"/>
                    </a:cubicBezTo>
                    <a:cubicBezTo>
                      <a:pt x="903112" y="794223"/>
                      <a:pt x="928465" y="792372"/>
                      <a:pt x="948267" y="779171"/>
                    </a:cubicBezTo>
                    <a:cubicBezTo>
                      <a:pt x="959556" y="771645"/>
                      <a:pt x="968972" y="759885"/>
                      <a:pt x="982134" y="756594"/>
                    </a:cubicBezTo>
                    <a:cubicBezTo>
                      <a:pt x="1015192" y="748330"/>
                      <a:pt x="1049867" y="749068"/>
                      <a:pt x="1083734" y="745305"/>
                    </a:cubicBezTo>
                    <a:cubicBezTo>
                      <a:pt x="1095023" y="737779"/>
                      <a:pt x="1105465" y="728795"/>
                      <a:pt x="1117600" y="722727"/>
                    </a:cubicBezTo>
                    <a:cubicBezTo>
                      <a:pt x="1128243" y="717405"/>
                      <a:pt x="1141065" y="717217"/>
                      <a:pt x="1151467" y="711438"/>
                    </a:cubicBezTo>
                    <a:cubicBezTo>
                      <a:pt x="1175187" y="698260"/>
                      <a:pt x="1193457" y="674863"/>
                      <a:pt x="1219200" y="666282"/>
                    </a:cubicBezTo>
                    <a:lnTo>
                      <a:pt x="1286934" y="643705"/>
                    </a:lnTo>
                    <a:cubicBezTo>
                      <a:pt x="1294460" y="632416"/>
                      <a:pt x="1298917" y="618314"/>
                      <a:pt x="1309511" y="609838"/>
                    </a:cubicBezTo>
                    <a:cubicBezTo>
                      <a:pt x="1318803" y="602404"/>
                      <a:pt x="1332735" y="603871"/>
                      <a:pt x="1343378" y="598549"/>
                    </a:cubicBezTo>
                    <a:cubicBezTo>
                      <a:pt x="1355513" y="592481"/>
                      <a:pt x="1365110" y="582039"/>
                      <a:pt x="1377245" y="575971"/>
                    </a:cubicBezTo>
                    <a:cubicBezTo>
                      <a:pt x="1470729" y="529228"/>
                      <a:pt x="1347910" y="606814"/>
                      <a:pt x="1444978" y="542105"/>
                    </a:cubicBezTo>
                    <a:cubicBezTo>
                      <a:pt x="1461638" y="517115"/>
                      <a:pt x="1475346" y="491756"/>
                      <a:pt x="1501423" y="474371"/>
                    </a:cubicBezTo>
                    <a:cubicBezTo>
                      <a:pt x="1511324" y="467770"/>
                      <a:pt x="1524000" y="466845"/>
                      <a:pt x="1535289" y="463082"/>
                    </a:cubicBezTo>
                    <a:cubicBezTo>
                      <a:pt x="1542815" y="451793"/>
                      <a:pt x="1547273" y="437691"/>
                      <a:pt x="1557867" y="429216"/>
                    </a:cubicBezTo>
                    <a:cubicBezTo>
                      <a:pt x="1565455" y="423146"/>
                      <a:pt x="1633644" y="407612"/>
                      <a:pt x="1636889" y="406638"/>
                    </a:cubicBezTo>
                    <a:cubicBezTo>
                      <a:pt x="1659685" y="399799"/>
                      <a:pt x="1682045" y="391586"/>
                      <a:pt x="1704623" y="384060"/>
                    </a:cubicBezTo>
                    <a:lnTo>
                      <a:pt x="1738489" y="372771"/>
                    </a:lnTo>
                    <a:cubicBezTo>
                      <a:pt x="1742252" y="361482"/>
                      <a:pt x="1744456" y="349548"/>
                      <a:pt x="1749778" y="338905"/>
                    </a:cubicBezTo>
                    <a:cubicBezTo>
                      <a:pt x="1783460" y="271542"/>
                      <a:pt x="1795455" y="302938"/>
                      <a:pt x="1896534" y="293749"/>
                    </a:cubicBezTo>
                    <a:cubicBezTo>
                      <a:pt x="1957051" y="273576"/>
                      <a:pt x="1905109" y="289335"/>
                      <a:pt x="1986845" y="271171"/>
                    </a:cubicBezTo>
                    <a:cubicBezTo>
                      <a:pt x="2066234" y="253529"/>
                      <a:pt x="1999878" y="267447"/>
                      <a:pt x="2065867" y="248594"/>
                    </a:cubicBezTo>
                    <a:cubicBezTo>
                      <a:pt x="2080785" y="244332"/>
                      <a:pt x="2095971" y="241068"/>
                      <a:pt x="2111023" y="237305"/>
                    </a:cubicBezTo>
                    <a:cubicBezTo>
                      <a:pt x="2122312" y="226016"/>
                      <a:pt x="2130933" y="211191"/>
                      <a:pt x="2144889" y="203438"/>
                    </a:cubicBezTo>
                    <a:cubicBezTo>
                      <a:pt x="2165693" y="191880"/>
                      <a:pt x="2212623" y="180860"/>
                      <a:pt x="2212623" y="180860"/>
                    </a:cubicBezTo>
                    <a:cubicBezTo>
                      <a:pt x="2414512" y="46263"/>
                      <a:pt x="2115301" y="236966"/>
                      <a:pt x="2822223" y="146994"/>
                    </a:cubicBezTo>
                    <a:cubicBezTo>
                      <a:pt x="2849141" y="143568"/>
                      <a:pt x="2844800" y="94312"/>
                      <a:pt x="2867378" y="79260"/>
                    </a:cubicBezTo>
                    <a:cubicBezTo>
                      <a:pt x="2911146" y="50081"/>
                      <a:pt x="2888373" y="60972"/>
                      <a:pt x="2935111" y="45394"/>
                    </a:cubicBezTo>
                    <a:cubicBezTo>
                      <a:pt x="2960641" y="7099"/>
                      <a:pt x="2935111" y="-1643"/>
                      <a:pt x="2946400" y="238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0" name="Tekstvak 19">
                <a:extLst>
                  <a:ext uri="{FF2B5EF4-FFF2-40B4-BE49-F238E27FC236}">
                    <a16:creationId xmlns:a16="http://schemas.microsoft.com/office/drawing/2014/main" id="{B2731070-1A14-49F0-AE1A-65AFA6D7D1BA}"/>
                  </a:ext>
                </a:extLst>
              </p:cNvPr>
              <p:cNvSpPr txBox="1"/>
              <p:nvPr/>
            </p:nvSpPr>
            <p:spPr>
              <a:xfrm>
                <a:off x="6167991" y="5126012"/>
                <a:ext cx="846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b="1" dirty="0">
                    <a:solidFill>
                      <a:schemeClr val="bg1"/>
                    </a:solidFill>
                  </a:rPr>
                  <a:t>2014</a:t>
                </a:r>
                <a:endParaRPr lang="nl-NL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24" name="Groep 23">
              <a:extLst>
                <a:ext uri="{FF2B5EF4-FFF2-40B4-BE49-F238E27FC236}">
                  <a16:creationId xmlns:a16="http://schemas.microsoft.com/office/drawing/2014/main" id="{B578DD6E-312C-4370-9A36-5550A3276A19}"/>
                </a:ext>
              </a:extLst>
            </p:cNvPr>
            <p:cNvGrpSpPr/>
            <p:nvPr/>
          </p:nvGrpSpPr>
          <p:grpSpPr>
            <a:xfrm>
              <a:off x="2652709" y="2864117"/>
              <a:ext cx="1935846" cy="2909718"/>
              <a:chOff x="2652709" y="2864117"/>
              <a:chExt cx="1935846" cy="2909718"/>
            </a:xfrm>
          </p:grpSpPr>
          <p:sp>
            <p:nvSpPr>
              <p:cNvPr id="18" name="Vrije vorm: vorm 17">
                <a:extLst>
                  <a:ext uri="{FF2B5EF4-FFF2-40B4-BE49-F238E27FC236}">
                    <a16:creationId xmlns:a16="http://schemas.microsoft.com/office/drawing/2014/main" id="{B8A1E5B5-8C3F-4040-89EA-1EACF04ABB8D}"/>
                  </a:ext>
                </a:extLst>
              </p:cNvPr>
              <p:cNvSpPr/>
              <p:nvPr/>
            </p:nvSpPr>
            <p:spPr>
              <a:xfrm>
                <a:off x="2652709" y="2864117"/>
                <a:ext cx="1935846" cy="2909718"/>
              </a:xfrm>
              <a:custGeom>
                <a:avLst/>
                <a:gdLst>
                  <a:gd name="connsiteX0" fmla="*/ 310246 w 1935846"/>
                  <a:gd name="connsiteY0" fmla="*/ 8401 h 2909718"/>
                  <a:gd name="connsiteX1" fmla="*/ 457001 w 1935846"/>
                  <a:gd name="connsiteY1" fmla="*/ 98713 h 2909718"/>
                  <a:gd name="connsiteX2" fmla="*/ 479579 w 1935846"/>
                  <a:gd name="connsiteY2" fmla="*/ 132579 h 2909718"/>
                  <a:gd name="connsiteX3" fmla="*/ 468290 w 1935846"/>
                  <a:gd name="connsiteY3" fmla="*/ 279335 h 2909718"/>
                  <a:gd name="connsiteX4" fmla="*/ 423135 w 1935846"/>
                  <a:gd name="connsiteY4" fmla="*/ 392224 h 2909718"/>
                  <a:gd name="connsiteX5" fmla="*/ 423135 w 1935846"/>
                  <a:gd name="connsiteY5" fmla="*/ 493824 h 2909718"/>
                  <a:gd name="connsiteX6" fmla="*/ 434424 w 1935846"/>
                  <a:gd name="connsiteY6" fmla="*/ 527690 h 2909718"/>
                  <a:gd name="connsiteX7" fmla="*/ 423135 w 1935846"/>
                  <a:gd name="connsiteY7" fmla="*/ 584135 h 2909718"/>
                  <a:gd name="connsiteX8" fmla="*/ 377979 w 1935846"/>
                  <a:gd name="connsiteY8" fmla="*/ 651868 h 2909718"/>
                  <a:gd name="connsiteX9" fmla="*/ 332824 w 1935846"/>
                  <a:gd name="connsiteY9" fmla="*/ 719601 h 2909718"/>
                  <a:gd name="connsiteX10" fmla="*/ 310246 w 1935846"/>
                  <a:gd name="connsiteY10" fmla="*/ 753468 h 2909718"/>
                  <a:gd name="connsiteX11" fmla="*/ 298957 w 1935846"/>
                  <a:gd name="connsiteY11" fmla="*/ 787335 h 2909718"/>
                  <a:gd name="connsiteX12" fmla="*/ 231224 w 1935846"/>
                  <a:gd name="connsiteY12" fmla="*/ 832490 h 2909718"/>
                  <a:gd name="connsiteX13" fmla="*/ 197357 w 1935846"/>
                  <a:gd name="connsiteY13" fmla="*/ 855068 h 2909718"/>
                  <a:gd name="connsiteX14" fmla="*/ 95757 w 1935846"/>
                  <a:gd name="connsiteY14" fmla="*/ 900224 h 2909718"/>
                  <a:gd name="connsiteX15" fmla="*/ 61890 w 1935846"/>
                  <a:gd name="connsiteY15" fmla="*/ 911513 h 2909718"/>
                  <a:gd name="connsiteX16" fmla="*/ 28024 w 1935846"/>
                  <a:gd name="connsiteY16" fmla="*/ 922801 h 2909718"/>
                  <a:gd name="connsiteX17" fmla="*/ 16735 w 1935846"/>
                  <a:gd name="connsiteY17" fmla="*/ 1035690 h 2909718"/>
                  <a:gd name="connsiteX18" fmla="*/ 50601 w 1935846"/>
                  <a:gd name="connsiteY18" fmla="*/ 1069557 h 2909718"/>
                  <a:gd name="connsiteX19" fmla="*/ 118335 w 1935846"/>
                  <a:gd name="connsiteY19" fmla="*/ 1114713 h 2909718"/>
                  <a:gd name="connsiteX20" fmla="*/ 140913 w 1935846"/>
                  <a:gd name="connsiteY20" fmla="*/ 1148579 h 2909718"/>
                  <a:gd name="connsiteX21" fmla="*/ 208646 w 1935846"/>
                  <a:gd name="connsiteY21" fmla="*/ 1193735 h 2909718"/>
                  <a:gd name="connsiteX22" fmla="*/ 276379 w 1935846"/>
                  <a:gd name="connsiteY22" fmla="*/ 1227601 h 2909718"/>
                  <a:gd name="connsiteX23" fmla="*/ 310246 w 1935846"/>
                  <a:gd name="connsiteY23" fmla="*/ 1250179 h 2909718"/>
                  <a:gd name="connsiteX24" fmla="*/ 389268 w 1935846"/>
                  <a:gd name="connsiteY24" fmla="*/ 1272757 h 2909718"/>
                  <a:gd name="connsiteX25" fmla="*/ 423135 w 1935846"/>
                  <a:gd name="connsiteY25" fmla="*/ 1284046 h 2909718"/>
                  <a:gd name="connsiteX26" fmla="*/ 445713 w 1935846"/>
                  <a:gd name="connsiteY26" fmla="*/ 1317913 h 2909718"/>
                  <a:gd name="connsiteX27" fmla="*/ 479579 w 1935846"/>
                  <a:gd name="connsiteY27" fmla="*/ 1340490 h 2909718"/>
                  <a:gd name="connsiteX28" fmla="*/ 490868 w 1935846"/>
                  <a:gd name="connsiteY28" fmla="*/ 1385646 h 2909718"/>
                  <a:gd name="connsiteX29" fmla="*/ 536024 w 1935846"/>
                  <a:gd name="connsiteY29" fmla="*/ 1453379 h 2909718"/>
                  <a:gd name="connsiteX30" fmla="*/ 536024 w 1935846"/>
                  <a:gd name="connsiteY30" fmla="*/ 1622713 h 2909718"/>
                  <a:gd name="connsiteX31" fmla="*/ 490868 w 1935846"/>
                  <a:gd name="connsiteY31" fmla="*/ 1690446 h 2909718"/>
                  <a:gd name="connsiteX32" fmla="*/ 479579 w 1935846"/>
                  <a:gd name="connsiteY32" fmla="*/ 1916224 h 2909718"/>
                  <a:gd name="connsiteX33" fmla="*/ 434424 w 1935846"/>
                  <a:gd name="connsiteY33" fmla="*/ 1927513 h 2909718"/>
                  <a:gd name="connsiteX34" fmla="*/ 389268 w 1935846"/>
                  <a:gd name="connsiteY34" fmla="*/ 1995246 h 2909718"/>
                  <a:gd name="connsiteX35" fmla="*/ 344113 w 1935846"/>
                  <a:gd name="connsiteY35" fmla="*/ 2062979 h 2909718"/>
                  <a:gd name="connsiteX36" fmla="*/ 332824 w 1935846"/>
                  <a:gd name="connsiteY36" fmla="*/ 2096846 h 2909718"/>
                  <a:gd name="connsiteX37" fmla="*/ 310246 w 1935846"/>
                  <a:gd name="connsiteY37" fmla="*/ 2130713 h 2909718"/>
                  <a:gd name="connsiteX38" fmla="*/ 298957 w 1935846"/>
                  <a:gd name="connsiteY38" fmla="*/ 2164579 h 2909718"/>
                  <a:gd name="connsiteX39" fmla="*/ 276379 w 1935846"/>
                  <a:gd name="connsiteY39" fmla="*/ 2198446 h 2909718"/>
                  <a:gd name="connsiteX40" fmla="*/ 219935 w 1935846"/>
                  <a:gd name="connsiteY40" fmla="*/ 2288757 h 2909718"/>
                  <a:gd name="connsiteX41" fmla="*/ 174779 w 1935846"/>
                  <a:gd name="connsiteY41" fmla="*/ 2390357 h 2909718"/>
                  <a:gd name="connsiteX42" fmla="*/ 163490 w 1935846"/>
                  <a:gd name="connsiteY42" fmla="*/ 2424224 h 2909718"/>
                  <a:gd name="connsiteX43" fmla="*/ 152201 w 1935846"/>
                  <a:gd name="connsiteY43" fmla="*/ 2458090 h 2909718"/>
                  <a:gd name="connsiteX44" fmla="*/ 140913 w 1935846"/>
                  <a:gd name="connsiteY44" fmla="*/ 2525824 h 2909718"/>
                  <a:gd name="connsiteX45" fmla="*/ 95757 w 1935846"/>
                  <a:gd name="connsiteY45" fmla="*/ 2593557 h 2909718"/>
                  <a:gd name="connsiteX46" fmla="*/ 242513 w 1935846"/>
                  <a:gd name="connsiteY46" fmla="*/ 2616135 h 2909718"/>
                  <a:gd name="connsiteX47" fmla="*/ 276379 w 1935846"/>
                  <a:gd name="connsiteY47" fmla="*/ 2582268 h 2909718"/>
                  <a:gd name="connsiteX48" fmla="*/ 377979 w 1935846"/>
                  <a:gd name="connsiteY48" fmla="*/ 2525824 h 2909718"/>
                  <a:gd name="connsiteX49" fmla="*/ 445713 w 1935846"/>
                  <a:gd name="connsiteY49" fmla="*/ 2469379 h 2909718"/>
                  <a:gd name="connsiteX50" fmla="*/ 479579 w 1935846"/>
                  <a:gd name="connsiteY50" fmla="*/ 2446801 h 2909718"/>
                  <a:gd name="connsiteX51" fmla="*/ 558601 w 1935846"/>
                  <a:gd name="connsiteY51" fmla="*/ 2390357 h 2909718"/>
                  <a:gd name="connsiteX52" fmla="*/ 581179 w 1935846"/>
                  <a:gd name="connsiteY52" fmla="*/ 2469379 h 2909718"/>
                  <a:gd name="connsiteX53" fmla="*/ 603757 w 1935846"/>
                  <a:gd name="connsiteY53" fmla="*/ 2559690 h 2909718"/>
                  <a:gd name="connsiteX54" fmla="*/ 626335 w 1935846"/>
                  <a:gd name="connsiteY54" fmla="*/ 2695157 h 2909718"/>
                  <a:gd name="connsiteX55" fmla="*/ 671490 w 1935846"/>
                  <a:gd name="connsiteY55" fmla="*/ 2762890 h 2909718"/>
                  <a:gd name="connsiteX56" fmla="*/ 682779 w 1935846"/>
                  <a:gd name="connsiteY56" fmla="*/ 2796757 h 2909718"/>
                  <a:gd name="connsiteX57" fmla="*/ 716646 w 1935846"/>
                  <a:gd name="connsiteY57" fmla="*/ 2830624 h 2909718"/>
                  <a:gd name="connsiteX58" fmla="*/ 739224 w 1935846"/>
                  <a:gd name="connsiteY58" fmla="*/ 2864490 h 2909718"/>
                  <a:gd name="connsiteX59" fmla="*/ 750513 w 1935846"/>
                  <a:gd name="connsiteY59" fmla="*/ 2898357 h 2909718"/>
                  <a:gd name="connsiteX60" fmla="*/ 863401 w 1935846"/>
                  <a:gd name="connsiteY60" fmla="*/ 2898357 h 2909718"/>
                  <a:gd name="connsiteX61" fmla="*/ 1123046 w 1935846"/>
                  <a:gd name="connsiteY61" fmla="*/ 2887068 h 2909718"/>
                  <a:gd name="connsiteX62" fmla="*/ 1179490 w 1935846"/>
                  <a:gd name="connsiteY62" fmla="*/ 2830624 h 2909718"/>
                  <a:gd name="connsiteX63" fmla="*/ 1213357 w 1935846"/>
                  <a:gd name="connsiteY63" fmla="*/ 2808046 h 2909718"/>
                  <a:gd name="connsiteX64" fmla="*/ 1235935 w 1935846"/>
                  <a:gd name="connsiteY64" fmla="*/ 2774179 h 2909718"/>
                  <a:gd name="connsiteX65" fmla="*/ 1213357 w 1935846"/>
                  <a:gd name="connsiteY65" fmla="*/ 2706446 h 2909718"/>
                  <a:gd name="connsiteX66" fmla="*/ 1202068 w 1935846"/>
                  <a:gd name="connsiteY66" fmla="*/ 2638713 h 2909718"/>
                  <a:gd name="connsiteX67" fmla="*/ 1179490 w 1935846"/>
                  <a:gd name="connsiteY67" fmla="*/ 2570979 h 2909718"/>
                  <a:gd name="connsiteX68" fmla="*/ 1202068 w 1935846"/>
                  <a:gd name="connsiteY68" fmla="*/ 2435513 h 2909718"/>
                  <a:gd name="connsiteX69" fmla="*/ 1258513 w 1935846"/>
                  <a:gd name="connsiteY69" fmla="*/ 2367779 h 2909718"/>
                  <a:gd name="connsiteX70" fmla="*/ 1292379 w 1935846"/>
                  <a:gd name="connsiteY70" fmla="*/ 2300046 h 2909718"/>
                  <a:gd name="connsiteX71" fmla="*/ 1450424 w 1935846"/>
                  <a:gd name="connsiteY71" fmla="*/ 2367779 h 2909718"/>
                  <a:gd name="connsiteX72" fmla="*/ 1484290 w 1935846"/>
                  <a:gd name="connsiteY72" fmla="*/ 2390357 h 2909718"/>
                  <a:gd name="connsiteX73" fmla="*/ 1597179 w 1935846"/>
                  <a:gd name="connsiteY73" fmla="*/ 2367779 h 2909718"/>
                  <a:gd name="connsiteX74" fmla="*/ 1755224 w 1935846"/>
                  <a:gd name="connsiteY74" fmla="*/ 2356490 h 2909718"/>
                  <a:gd name="connsiteX75" fmla="*/ 1789090 w 1935846"/>
                  <a:gd name="connsiteY75" fmla="*/ 2322624 h 2909718"/>
                  <a:gd name="connsiteX76" fmla="*/ 1811668 w 1935846"/>
                  <a:gd name="connsiteY76" fmla="*/ 2288757 h 2909718"/>
                  <a:gd name="connsiteX77" fmla="*/ 1845535 w 1935846"/>
                  <a:gd name="connsiteY77" fmla="*/ 2277468 h 2909718"/>
                  <a:gd name="connsiteX78" fmla="*/ 1935846 w 1935846"/>
                  <a:gd name="connsiteY78" fmla="*/ 2254890 h 2909718"/>
                  <a:gd name="connsiteX79" fmla="*/ 1913268 w 1935846"/>
                  <a:gd name="connsiteY79" fmla="*/ 2187157 h 2909718"/>
                  <a:gd name="connsiteX80" fmla="*/ 1901979 w 1935846"/>
                  <a:gd name="connsiteY80" fmla="*/ 2153290 h 2909718"/>
                  <a:gd name="connsiteX81" fmla="*/ 1879401 w 1935846"/>
                  <a:gd name="connsiteY81" fmla="*/ 2119424 h 2909718"/>
                  <a:gd name="connsiteX82" fmla="*/ 1879401 w 1935846"/>
                  <a:gd name="connsiteY82" fmla="*/ 1983957 h 2909718"/>
                  <a:gd name="connsiteX83" fmla="*/ 1901979 w 1935846"/>
                  <a:gd name="connsiteY83" fmla="*/ 1950090 h 2909718"/>
                  <a:gd name="connsiteX84" fmla="*/ 1822957 w 1935846"/>
                  <a:gd name="connsiteY84" fmla="*/ 1859779 h 2909718"/>
                  <a:gd name="connsiteX85" fmla="*/ 1755224 w 1935846"/>
                  <a:gd name="connsiteY85" fmla="*/ 1837201 h 2909718"/>
                  <a:gd name="connsiteX86" fmla="*/ 1721357 w 1935846"/>
                  <a:gd name="connsiteY86" fmla="*/ 1825913 h 2909718"/>
                  <a:gd name="connsiteX87" fmla="*/ 1664913 w 1935846"/>
                  <a:gd name="connsiteY87" fmla="*/ 1724313 h 2909718"/>
                  <a:gd name="connsiteX88" fmla="*/ 1653624 w 1935846"/>
                  <a:gd name="connsiteY88" fmla="*/ 1656579 h 2909718"/>
                  <a:gd name="connsiteX89" fmla="*/ 1574601 w 1935846"/>
                  <a:gd name="connsiteY89" fmla="*/ 1667868 h 2909718"/>
                  <a:gd name="connsiteX90" fmla="*/ 1427846 w 1935846"/>
                  <a:gd name="connsiteY90" fmla="*/ 1645290 h 2909718"/>
                  <a:gd name="connsiteX91" fmla="*/ 1393979 w 1935846"/>
                  <a:gd name="connsiteY91" fmla="*/ 1622713 h 2909718"/>
                  <a:gd name="connsiteX92" fmla="*/ 1360113 w 1935846"/>
                  <a:gd name="connsiteY92" fmla="*/ 1588846 h 2909718"/>
                  <a:gd name="connsiteX93" fmla="*/ 1292379 w 1935846"/>
                  <a:gd name="connsiteY93" fmla="*/ 1554979 h 2909718"/>
                  <a:gd name="connsiteX94" fmla="*/ 1134335 w 1935846"/>
                  <a:gd name="connsiteY94" fmla="*/ 1543690 h 2909718"/>
                  <a:gd name="connsiteX95" fmla="*/ 1089179 w 1935846"/>
                  <a:gd name="connsiteY95" fmla="*/ 1487246 h 2909718"/>
                  <a:gd name="connsiteX96" fmla="*/ 1077890 w 1935846"/>
                  <a:gd name="connsiteY96" fmla="*/ 1453379 h 2909718"/>
                  <a:gd name="connsiteX97" fmla="*/ 1010157 w 1935846"/>
                  <a:gd name="connsiteY97" fmla="*/ 1408224 h 2909718"/>
                  <a:gd name="connsiteX98" fmla="*/ 1529446 w 1935846"/>
                  <a:gd name="connsiteY98" fmla="*/ 651868 h 2909718"/>
                  <a:gd name="connsiteX99" fmla="*/ 1506868 w 1935846"/>
                  <a:gd name="connsiteY99" fmla="*/ 629290 h 2909718"/>
                  <a:gd name="connsiteX100" fmla="*/ 1473001 w 1935846"/>
                  <a:gd name="connsiteY100" fmla="*/ 618001 h 2909718"/>
                  <a:gd name="connsiteX101" fmla="*/ 1416557 w 1935846"/>
                  <a:gd name="connsiteY101" fmla="*/ 516401 h 2909718"/>
                  <a:gd name="connsiteX102" fmla="*/ 1405268 w 1935846"/>
                  <a:gd name="connsiteY102" fmla="*/ 471246 h 2909718"/>
                  <a:gd name="connsiteX103" fmla="*/ 1416557 w 1935846"/>
                  <a:gd name="connsiteY103" fmla="*/ 414801 h 2909718"/>
                  <a:gd name="connsiteX104" fmla="*/ 1473001 w 1935846"/>
                  <a:gd name="connsiteY104" fmla="*/ 358357 h 2909718"/>
                  <a:gd name="connsiteX105" fmla="*/ 1506868 w 1935846"/>
                  <a:gd name="connsiteY105" fmla="*/ 324490 h 2909718"/>
                  <a:gd name="connsiteX106" fmla="*/ 1439135 w 1935846"/>
                  <a:gd name="connsiteY106" fmla="*/ 268046 h 2909718"/>
                  <a:gd name="connsiteX107" fmla="*/ 1405268 w 1935846"/>
                  <a:gd name="connsiteY107" fmla="*/ 256757 h 2909718"/>
                  <a:gd name="connsiteX108" fmla="*/ 1303668 w 1935846"/>
                  <a:gd name="connsiteY108" fmla="*/ 177735 h 2909718"/>
                  <a:gd name="connsiteX109" fmla="*/ 1269801 w 1935846"/>
                  <a:gd name="connsiteY109" fmla="*/ 166446 h 2909718"/>
                  <a:gd name="connsiteX110" fmla="*/ 1247224 w 1935846"/>
                  <a:gd name="connsiteY110" fmla="*/ 132579 h 2909718"/>
                  <a:gd name="connsiteX111" fmla="*/ 1123046 w 1935846"/>
                  <a:gd name="connsiteY111" fmla="*/ 98713 h 2909718"/>
                  <a:gd name="connsiteX112" fmla="*/ 1044024 w 1935846"/>
                  <a:gd name="connsiteY112" fmla="*/ 110001 h 2909718"/>
                  <a:gd name="connsiteX113" fmla="*/ 1010157 w 1935846"/>
                  <a:gd name="connsiteY113" fmla="*/ 121290 h 2909718"/>
                  <a:gd name="connsiteX114" fmla="*/ 987579 w 1935846"/>
                  <a:gd name="connsiteY114" fmla="*/ 155157 h 2909718"/>
                  <a:gd name="connsiteX115" fmla="*/ 953713 w 1935846"/>
                  <a:gd name="connsiteY115" fmla="*/ 177735 h 2909718"/>
                  <a:gd name="connsiteX116" fmla="*/ 908557 w 1935846"/>
                  <a:gd name="connsiteY116" fmla="*/ 132579 h 2909718"/>
                  <a:gd name="connsiteX117" fmla="*/ 874690 w 1935846"/>
                  <a:gd name="connsiteY117" fmla="*/ 110001 h 2909718"/>
                  <a:gd name="connsiteX118" fmla="*/ 773090 w 1935846"/>
                  <a:gd name="connsiteY118" fmla="*/ 30979 h 2909718"/>
                  <a:gd name="connsiteX119" fmla="*/ 739224 w 1935846"/>
                  <a:gd name="connsiteY119" fmla="*/ 8401 h 2909718"/>
                  <a:gd name="connsiteX120" fmla="*/ 547313 w 1935846"/>
                  <a:gd name="connsiteY120" fmla="*/ 30979 h 2909718"/>
                  <a:gd name="connsiteX121" fmla="*/ 524735 w 1935846"/>
                  <a:gd name="connsiteY121" fmla="*/ 64846 h 2909718"/>
                  <a:gd name="connsiteX122" fmla="*/ 457001 w 1935846"/>
                  <a:gd name="connsiteY122" fmla="*/ 19690 h 2909718"/>
                  <a:gd name="connsiteX123" fmla="*/ 310246 w 1935846"/>
                  <a:gd name="connsiteY123" fmla="*/ 8401 h 29097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1935846" h="2909718">
                    <a:moveTo>
                      <a:pt x="310246" y="8401"/>
                    </a:moveTo>
                    <a:cubicBezTo>
                      <a:pt x="310246" y="21571"/>
                      <a:pt x="410682" y="64746"/>
                      <a:pt x="457001" y="98713"/>
                    </a:cubicBezTo>
                    <a:cubicBezTo>
                      <a:pt x="467942" y="106736"/>
                      <a:pt x="478733" y="119038"/>
                      <a:pt x="479579" y="132579"/>
                    </a:cubicBezTo>
                    <a:cubicBezTo>
                      <a:pt x="482640" y="181547"/>
                      <a:pt x="472942" y="230493"/>
                      <a:pt x="468290" y="279335"/>
                    </a:cubicBezTo>
                    <a:cubicBezTo>
                      <a:pt x="458616" y="380910"/>
                      <a:pt x="480769" y="353800"/>
                      <a:pt x="423135" y="392224"/>
                    </a:cubicBezTo>
                    <a:cubicBezTo>
                      <a:pt x="387355" y="445892"/>
                      <a:pt x="396266" y="413219"/>
                      <a:pt x="423135" y="493824"/>
                    </a:cubicBezTo>
                    <a:lnTo>
                      <a:pt x="434424" y="527690"/>
                    </a:lnTo>
                    <a:cubicBezTo>
                      <a:pt x="430661" y="546505"/>
                      <a:pt x="431075" y="566667"/>
                      <a:pt x="423135" y="584135"/>
                    </a:cubicBezTo>
                    <a:cubicBezTo>
                      <a:pt x="411906" y="608838"/>
                      <a:pt x="393031" y="629290"/>
                      <a:pt x="377979" y="651868"/>
                    </a:cubicBezTo>
                    <a:lnTo>
                      <a:pt x="332824" y="719601"/>
                    </a:lnTo>
                    <a:cubicBezTo>
                      <a:pt x="325298" y="730890"/>
                      <a:pt x="314536" y="740597"/>
                      <a:pt x="310246" y="753468"/>
                    </a:cubicBezTo>
                    <a:cubicBezTo>
                      <a:pt x="306483" y="764757"/>
                      <a:pt x="307371" y="778921"/>
                      <a:pt x="298957" y="787335"/>
                    </a:cubicBezTo>
                    <a:cubicBezTo>
                      <a:pt x="279770" y="806522"/>
                      <a:pt x="253802" y="817438"/>
                      <a:pt x="231224" y="832490"/>
                    </a:cubicBezTo>
                    <a:lnTo>
                      <a:pt x="197357" y="855068"/>
                    </a:lnTo>
                    <a:cubicBezTo>
                      <a:pt x="143688" y="890847"/>
                      <a:pt x="176361" y="873356"/>
                      <a:pt x="95757" y="900224"/>
                    </a:cubicBezTo>
                    <a:lnTo>
                      <a:pt x="61890" y="911513"/>
                    </a:lnTo>
                    <a:lnTo>
                      <a:pt x="28024" y="922801"/>
                    </a:lnTo>
                    <a:cubicBezTo>
                      <a:pt x="-1737" y="967443"/>
                      <a:pt x="-11331" y="965524"/>
                      <a:pt x="16735" y="1035690"/>
                    </a:cubicBezTo>
                    <a:cubicBezTo>
                      <a:pt x="22664" y="1050513"/>
                      <a:pt x="37999" y="1059755"/>
                      <a:pt x="50601" y="1069557"/>
                    </a:cubicBezTo>
                    <a:cubicBezTo>
                      <a:pt x="72020" y="1086217"/>
                      <a:pt x="118335" y="1114713"/>
                      <a:pt x="118335" y="1114713"/>
                    </a:cubicBezTo>
                    <a:cubicBezTo>
                      <a:pt x="125861" y="1126002"/>
                      <a:pt x="130702" y="1139645"/>
                      <a:pt x="140913" y="1148579"/>
                    </a:cubicBezTo>
                    <a:cubicBezTo>
                      <a:pt x="161334" y="1166448"/>
                      <a:pt x="186068" y="1178683"/>
                      <a:pt x="208646" y="1193735"/>
                    </a:cubicBezTo>
                    <a:cubicBezTo>
                      <a:pt x="252413" y="1222913"/>
                      <a:pt x="229642" y="1212023"/>
                      <a:pt x="276379" y="1227601"/>
                    </a:cubicBezTo>
                    <a:cubicBezTo>
                      <a:pt x="287668" y="1235127"/>
                      <a:pt x="298111" y="1244111"/>
                      <a:pt x="310246" y="1250179"/>
                    </a:cubicBezTo>
                    <a:cubicBezTo>
                      <a:pt x="328290" y="1259201"/>
                      <a:pt x="372390" y="1267935"/>
                      <a:pt x="389268" y="1272757"/>
                    </a:cubicBezTo>
                    <a:cubicBezTo>
                      <a:pt x="400710" y="1276026"/>
                      <a:pt x="411846" y="1280283"/>
                      <a:pt x="423135" y="1284046"/>
                    </a:cubicBezTo>
                    <a:cubicBezTo>
                      <a:pt x="430661" y="1295335"/>
                      <a:pt x="436119" y="1308319"/>
                      <a:pt x="445713" y="1317913"/>
                    </a:cubicBezTo>
                    <a:cubicBezTo>
                      <a:pt x="455306" y="1327506"/>
                      <a:pt x="472053" y="1329201"/>
                      <a:pt x="479579" y="1340490"/>
                    </a:cubicBezTo>
                    <a:cubicBezTo>
                      <a:pt x="488185" y="1353399"/>
                      <a:pt x="483929" y="1371769"/>
                      <a:pt x="490868" y="1385646"/>
                    </a:cubicBezTo>
                    <a:cubicBezTo>
                      <a:pt x="503003" y="1409916"/>
                      <a:pt x="536024" y="1453379"/>
                      <a:pt x="536024" y="1453379"/>
                    </a:cubicBezTo>
                    <a:cubicBezTo>
                      <a:pt x="557538" y="1517922"/>
                      <a:pt x="563927" y="1522264"/>
                      <a:pt x="536024" y="1622713"/>
                    </a:cubicBezTo>
                    <a:cubicBezTo>
                      <a:pt x="528761" y="1648858"/>
                      <a:pt x="490868" y="1690446"/>
                      <a:pt x="490868" y="1690446"/>
                    </a:cubicBezTo>
                    <a:cubicBezTo>
                      <a:pt x="487105" y="1765705"/>
                      <a:pt x="497032" y="1842920"/>
                      <a:pt x="479579" y="1916224"/>
                    </a:cubicBezTo>
                    <a:cubicBezTo>
                      <a:pt x="475985" y="1931317"/>
                      <a:pt x="446100" y="1917296"/>
                      <a:pt x="434424" y="1927513"/>
                    </a:cubicBezTo>
                    <a:cubicBezTo>
                      <a:pt x="414003" y="1945382"/>
                      <a:pt x="404320" y="1972668"/>
                      <a:pt x="389268" y="1995246"/>
                    </a:cubicBezTo>
                    <a:lnTo>
                      <a:pt x="344113" y="2062979"/>
                    </a:lnTo>
                    <a:cubicBezTo>
                      <a:pt x="340350" y="2074268"/>
                      <a:pt x="338146" y="2086203"/>
                      <a:pt x="332824" y="2096846"/>
                    </a:cubicBezTo>
                    <a:cubicBezTo>
                      <a:pt x="326756" y="2108981"/>
                      <a:pt x="316314" y="2118578"/>
                      <a:pt x="310246" y="2130713"/>
                    </a:cubicBezTo>
                    <a:cubicBezTo>
                      <a:pt x="304924" y="2141356"/>
                      <a:pt x="304279" y="2153936"/>
                      <a:pt x="298957" y="2164579"/>
                    </a:cubicBezTo>
                    <a:cubicBezTo>
                      <a:pt x="292889" y="2176714"/>
                      <a:pt x="281889" y="2186048"/>
                      <a:pt x="276379" y="2198446"/>
                    </a:cubicBezTo>
                    <a:cubicBezTo>
                      <a:pt x="236783" y="2287535"/>
                      <a:pt x="280858" y="2248140"/>
                      <a:pt x="219935" y="2288757"/>
                    </a:cubicBezTo>
                    <a:cubicBezTo>
                      <a:pt x="184156" y="2342426"/>
                      <a:pt x="201647" y="2309753"/>
                      <a:pt x="174779" y="2390357"/>
                    </a:cubicBezTo>
                    <a:lnTo>
                      <a:pt x="163490" y="2424224"/>
                    </a:lnTo>
                    <a:lnTo>
                      <a:pt x="152201" y="2458090"/>
                    </a:lnTo>
                    <a:cubicBezTo>
                      <a:pt x="148438" y="2480668"/>
                      <a:pt x="149717" y="2504695"/>
                      <a:pt x="140913" y="2525824"/>
                    </a:cubicBezTo>
                    <a:cubicBezTo>
                      <a:pt x="130477" y="2550872"/>
                      <a:pt x="95757" y="2593557"/>
                      <a:pt x="95757" y="2593557"/>
                    </a:cubicBezTo>
                    <a:cubicBezTo>
                      <a:pt x="119204" y="2663897"/>
                      <a:pt x="103456" y="2653217"/>
                      <a:pt x="242513" y="2616135"/>
                    </a:cubicBezTo>
                    <a:cubicBezTo>
                      <a:pt x="257939" y="2612021"/>
                      <a:pt x="263777" y="2592069"/>
                      <a:pt x="276379" y="2582268"/>
                    </a:cubicBezTo>
                    <a:cubicBezTo>
                      <a:pt x="404516" y="2482606"/>
                      <a:pt x="296224" y="2566702"/>
                      <a:pt x="377979" y="2525824"/>
                    </a:cubicBezTo>
                    <a:cubicBezTo>
                      <a:pt x="420021" y="2504802"/>
                      <a:pt x="408263" y="2500588"/>
                      <a:pt x="445713" y="2469379"/>
                    </a:cubicBezTo>
                    <a:cubicBezTo>
                      <a:pt x="456136" y="2460693"/>
                      <a:pt x="468290" y="2454327"/>
                      <a:pt x="479579" y="2446801"/>
                    </a:cubicBezTo>
                    <a:cubicBezTo>
                      <a:pt x="531336" y="2369167"/>
                      <a:pt x="498992" y="2370487"/>
                      <a:pt x="558601" y="2390357"/>
                    </a:cubicBezTo>
                    <a:cubicBezTo>
                      <a:pt x="585668" y="2471559"/>
                      <a:pt x="552829" y="2370154"/>
                      <a:pt x="581179" y="2469379"/>
                    </a:cubicBezTo>
                    <a:cubicBezTo>
                      <a:pt x="596187" y="2521906"/>
                      <a:pt x="593921" y="2490839"/>
                      <a:pt x="603757" y="2559690"/>
                    </a:cubicBezTo>
                    <a:cubicBezTo>
                      <a:pt x="606627" y="2579779"/>
                      <a:pt x="607670" y="2661559"/>
                      <a:pt x="626335" y="2695157"/>
                    </a:cubicBezTo>
                    <a:cubicBezTo>
                      <a:pt x="639513" y="2718877"/>
                      <a:pt x="662909" y="2737148"/>
                      <a:pt x="671490" y="2762890"/>
                    </a:cubicBezTo>
                    <a:cubicBezTo>
                      <a:pt x="675253" y="2774179"/>
                      <a:pt x="676178" y="2786856"/>
                      <a:pt x="682779" y="2796757"/>
                    </a:cubicBezTo>
                    <a:cubicBezTo>
                      <a:pt x="691635" y="2810041"/>
                      <a:pt x="706425" y="2818359"/>
                      <a:pt x="716646" y="2830624"/>
                    </a:cubicBezTo>
                    <a:cubicBezTo>
                      <a:pt x="725332" y="2841047"/>
                      <a:pt x="731698" y="2853201"/>
                      <a:pt x="739224" y="2864490"/>
                    </a:cubicBezTo>
                    <a:cubicBezTo>
                      <a:pt x="742987" y="2875779"/>
                      <a:pt x="742099" y="2889943"/>
                      <a:pt x="750513" y="2898357"/>
                    </a:cubicBezTo>
                    <a:cubicBezTo>
                      <a:pt x="775579" y="2923424"/>
                      <a:pt x="848721" y="2899336"/>
                      <a:pt x="863401" y="2898357"/>
                    </a:cubicBezTo>
                    <a:cubicBezTo>
                      <a:pt x="949839" y="2892594"/>
                      <a:pt x="1036498" y="2890831"/>
                      <a:pt x="1123046" y="2887068"/>
                    </a:cubicBezTo>
                    <a:cubicBezTo>
                      <a:pt x="1213360" y="2826859"/>
                      <a:pt x="1104231" y="2905883"/>
                      <a:pt x="1179490" y="2830624"/>
                    </a:cubicBezTo>
                    <a:cubicBezTo>
                      <a:pt x="1189084" y="2821030"/>
                      <a:pt x="1202068" y="2815572"/>
                      <a:pt x="1213357" y="2808046"/>
                    </a:cubicBezTo>
                    <a:cubicBezTo>
                      <a:pt x="1220883" y="2796757"/>
                      <a:pt x="1235935" y="2787747"/>
                      <a:pt x="1235935" y="2774179"/>
                    </a:cubicBezTo>
                    <a:cubicBezTo>
                      <a:pt x="1235935" y="2750380"/>
                      <a:pt x="1217270" y="2729921"/>
                      <a:pt x="1213357" y="2706446"/>
                    </a:cubicBezTo>
                    <a:cubicBezTo>
                      <a:pt x="1209594" y="2683868"/>
                      <a:pt x="1207619" y="2660919"/>
                      <a:pt x="1202068" y="2638713"/>
                    </a:cubicBezTo>
                    <a:cubicBezTo>
                      <a:pt x="1196296" y="2615624"/>
                      <a:pt x="1179490" y="2570979"/>
                      <a:pt x="1179490" y="2570979"/>
                    </a:cubicBezTo>
                    <a:cubicBezTo>
                      <a:pt x="1183067" y="2538785"/>
                      <a:pt x="1183155" y="2473338"/>
                      <a:pt x="1202068" y="2435513"/>
                    </a:cubicBezTo>
                    <a:cubicBezTo>
                      <a:pt x="1223090" y="2393469"/>
                      <a:pt x="1227303" y="2405231"/>
                      <a:pt x="1258513" y="2367779"/>
                    </a:cubicBezTo>
                    <a:cubicBezTo>
                      <a:pt x="1282827" y="2338602"/>
                      <a:pt x="1281065" y="2333987"/>
                      <a:pt x="1292379" y="2300046"/>
                    </a:cubicBezTo>
                    <a:cubicBezTo>
                      <a:pt x="1409012" y="2329205"/>
                      <a:pt x="1356874" y="2305412"/>
                      <a:pt x="1450424" y="2367779"/>
                    </a:cubicBezTo>
                    <a:lnTo>
                      <a:pt x="1484290" y="2390357"/>
                    </a:lnTo>
                    <a:cubicBezTo>
                      <a:pt x="1526635" y="2379771"/>
                      <a:pt x="1551048" y="2372392"/>
                      <a:pt x="1597179" y="2367779"/>
                    </a:cubicBezTo>
                    <a:cubicBezTo>
                      <a:pt x="1649733" y="2362524"/>
                      <a:pt x="1702542" y="2360253"/>
                      <a:pt x="1755224" y="2356490"/>
                    </a:cubicBezTo>
                    <a:cubicBezTo>
                      <a:pt x="1766513" y="2345201"/>
                      <a:pt x="1778870" y="2334888"/>
                      <a:pt x="1789090" y="2322624"/>
                    </a:cubicBezTo>
                    <a:cubicBezTo>
                      <a:pt x="1797776" y="2312201"/>
                      <a:pt x="1801073" y="2297233"/>
                      <a:pt x="1811668" y="2288757"/>
                    </a:cubicBezTo>
                    <a:cubicBezTo>
                      <a:pt x="1820960" y="2281323"/>
                      <a:pt x="1833991" y="2280354"/>
                      <a:pt x="1845535" y="2277468"/>
                    </a:cubicBezTo>
                    <a:lnTo>
                      <a:pt x="1935846" y="2254890"/>
                    </a:lnTo>
                    <a:lnTo>
                      <a:pt x="1913268" y="2187157"/>
                    </a:lnTo>
                    <a:cubicBezTo>
                      <a:pt x="1909505" y="2175868"/>
                      <a:pt x="1908580" y="2163191"/>
                      <a:pt x="1901979" y="2153290"/>
                    </a:cubicBezTo>
                    <a:lnTo>
                      <a:pt x="1879401" y="2119424"/>
                    </a:lnTo>
                    <a:cubicBezTo>
                      <a:pt x="1860482" y="2062662"/>
                      <a:pt x="1857797" y="2070375"/>
                      <a:pt x="1879401" y="1983957"/>
                    </a:cubicBezTo>
                    <a:cubicBezTo>
                      <a:pt x="1882692" y="1970794"/>
                      <a:pt x="1894453" y="1961379"/>
                      <a:pt x="1901979" y="1950090"/>
                    </a:cubicBezTo>
                    <a:cubicBezTo>
                      <a:pt x="1873063" y="1906716"/>
                      <a:pt x="1867519" y="1879584"/>
                      <a:pt x="1822957" y="1859779"/>
                    </a:cubicBezTo>
                    <a:cubicBezTo>
                      <a:pt x="1801209" y="1850113"/>
                      <a:pt x="1777802" y="1844727"/>
                      <a:pt x="1755224" y="1837201"/>
                    </a:cubicBezTo>
                    <a:lnTo>
                      <a:pt x="1721357" y="1825913"/>
                    </a:lnTo>
                    <a:cubicBezTo>
                      <a:pt x="1692253" y="1782258"/>
                      <a:pt x="1674848" y="1769022"/>
                      <a:pt x="1664913" y="1724313"/>
                    </a:cubicBezTo>
                    <a:cubicBezTo>
                      <a:pt x="1659948" y="1701969"/>
                      <a:pt x="1657387" y="1679157"/>
                      <a:pt x="1653624" y="1656579"/>
                    </a:cubicBezTo>
                    <a:cubicBezTo>
                      <a:pt x="1627283" y="1660342"/>
                      <a:pt x="1601209" y="1667868"/>
                      <a:pt x="1574601" y="1667868"/>
                    </a:cubicBezTo>
                    <a:cubicBezTo>
                      <a:pt x="1533594" y="1667868"/>
                      <a:pt x="1470815" y="1653884"/>
                      <a:pt x="1427846" y="1645290"/>
                    </a:cubicBezTo>
                    <a:cubicBezTo>
                      <a:pt x="1416557" y="1637764"/>
                      <a:pt x="1404402" y="1631399"/>
                      <a:pt x="1393979" y="1622713"/>
                    </a:cubicBezTo>
                    <a:cubicBezTo>
                      <a:pt x="1381714" y="1612493"/>
                      <a:pt x="1372377" y="1599067"/>
                      <a:pt x="1360113" y="1588846"/>
                    </a:cubicBezTo>
                    <a:cubicBezTo>
                      <a:pt x="1342598" y="1574250"/>
                      <a:pt x="1316092" y="1557769"/>
                      <a:pt x="1292379" y="1554979"/>
                    </a:cubicBezTo>
                    <a:cubicBezTo>
                      <a:pt x="1239925" y="1548808"/>
                      <a:pt x="1187016" y="1547453"/>
                      <a:pt x="1134335" y="1543690"/>
                    </a:cubicBezTo>
                    <a:cubicBezTo>
                      <a:pt x="1105959" y="1458566"/>
                      <a:pt x="1147537" y="1560193"/>
                      <a:pt x="1089179" y="1487246"/>
                    </a:cubicBezTo>
                    <a:cubicBezTo>
                      <a:pt x="1081745" y="1477954"/>
                      <a:pt x="1086304" y="1461793"/>
                      <a:pt x="1077890" y="1453379"/>
                    </a:cubicBezTo>
                    <a:cubicBezTo>
                      <a:pt x="1058703" y="1434192"/>
                      <a:pt x="1010157" y="1408224"/>
                      <a:pt x="1010157" y="1408224"/>
                    </a:cubicBezTo>
                    <a:cubicBezTo>
                      <a:pt x="1183253" y="1156105"/>
                      <a:pt x="1358971" y="905767"/>
                      <a:pt x="1529446" y="651868"/>
                    </a:cubicBezTo>
                    <a:cubicBezTo>
                      <a:pt x="1564167" y="600156"/>
                      <a:pt x="1532355" y="620794"/>
                      <a:pt x="1506868" y="629290"/>
                    </a:cubicBezTo>
                    <a:cubicBezTo>
                      <a:pt x="1495579" y="625527"/>
                      <a:pt x="1481415" y="626415"/>
                      <a:pt x="1473001" y="618001"/>
                    </a:cubicBezTo>
                    <a:cubicBezTo>
                      <a:pt x="1440658" y="585658"/>
                      <a:pt x="1427914" y="556149"/>
                      <a:pt x="1416557" y="516401"/>
                    </a:cubicBezTo>
                    <a:cubicBezTo>
                      <a:pt x="1412295" y="501483"/>
                      <a:pt x="1409031" y="486298"/>
                      <a:pt x="1405268" y="471246"/>
                    </a:cubicBezTo>
                    <a:cubicBezTo>
                      <a:pt x="1409031" y="452431"/>
                      <a:pt x="1409820" y="432767"/>
                      <a:pt x="1416557" y="414801"/>
                    </a:cubicBezTo>
                    <a:cubicBezTo>
                      <a:pt x="1431608" y="374665"/>
                      <a:pt x="1442899" y="383442"/>
                      <a:pt x="1473001" y="358357"/>
                    </a:cubicBezTo>
                    <a:cubicBezTo>
                      <a:pt x="1485266" y="348136"/>
                      <a:pt x="1495579" y="335779"/>
                      <a:pt x="1506868" y="324490"/>
                    </a:cubicBezTo>
                    <a:cubicBezTo>
                      <a:pt x="1481904" y="299526"/>
                      <a:pt x="1470566" y="283762"/>
                      <a:pt x="1439135" y="268046"/>
                    </a:cubicBezTo>
                    <a:cubicBezTo>
                      <a:pt x="1428492" y="262724"/>
                      <a:pt x="1416557" y="260520"/>
                      <a:pt x="1405268" y="256757"/>
                    </a:cubicBezTo>
                    <a:cubicBezTo>
                      <a:pt x="1376047" y="227536"/>
                      <a:pt x="1344177" y="191238"/>
                      <a:pt x="1303668" y="177735"/>
                    </a:cubicBezTo>
                    <a:lnTo>
                      <a:pt x="1269801" y="166446"/>
                    </a:lnTo>
                    <a:cubicBezTo>
                      <a:pt x="1262275" y="155157"/>
                      <a:pt x="1258729" y="139770"/>
                      <a:pt x="1247224" y="132579"/>
                    </a:cubicBezTo>
                    <a:cubicBezTo>
                      <a:pt x="1220262" y="115728"/>
                      <a:pt x="1155281" y="105160"/>
                      <a:pt x="1123046" y="98713"/>
                    </a:cubicBezTo>
                    <a:cubicBezTo>
                      <a:pt x="1096705" y="102476"/>
                      <a:pt x="1070115" y="104783"/>
                      <a:pt x="1044024" y="110001"/>
                    </a:cubicBezTo>
                    <a:cubicBezTo>
                      <a:pt x="1032355" y="112335"/>
                      <a:pt x="1019449" y="113856"/>
                      <a:pt x="1010157" y="121290"/>
                    </a:cubicBezTo>
                    <a:cubicBezTo>
                      <a:pt x="999562" y="129766"/>
                      <a:pt x="997173" y="145563"/>
                      <a:pt x="987579" y="155157"/>
                    </a:cubicBezTo>
                    <a:cubicBezTo>
                      <a:pt x="977985" y="164751"/>
                      <a:pt x="965002" y="170209"/>
                      <a:pt x="953713" y="177735"/>
                    </a:cubicBezTo>
                    <a:cubicBezTo>
                      <a:pt x="879821" y="153104"/>
                      <a:pt x="952345" y="187314"/>
                      <a:pt x="908557" y="132579"/>
                    </a:cubicBezTo>
                    <a:cubicBezTo>
                      <a:pt x="900081" y="121984"/>
                      <a:pt x="884831" y="119015"/>
                      <a:pt x="874690" y="110001"/>
                    </a:cubicBezTo>
                    <a:cubicBezTo>
                      <a:pt x="783313" y="28777"/>
                      <a:pt x="842924" y="54257"/>
                      <a:pt x="773090" y="30979"/>
                    </a:cubicBezTo>
                    <a:cubicBezTo>
                      <a:pt x="761801" y="23453"/>
                      <a:pt x="752768" y="9198"/>
                      <a:pt x="739224" y="8401"/>
                    </a:cubicBezTo>
                    <a:cubicBezTo>
                      <a:pt x="625745" y="1726"/>
                      <a:pt x="618570" y="7226"/>
                      <a:pt x="547313" y="30979"/>
                    </a:cubicBezTo>
                    <a:cubicBezTo>
                      <a:pt x="539787" y="42268"/>
                      <a:pt x="537332" y="59807"/>
                      <a:pt x="524735" y="64846"/>
                    </a:cubicBezTo>
                    <a:cubicBezTo>
                      <a:pt x="499570" y="74912"/>
                      <a:pt x="467287" y="26547"/>
                      <a:pt x="457001" y="19690"/>
                    </a:cubicBezTo>
                    <a:cubicBezTo>
                      <a:pt x="422218" y="-3499"/>
                      <a:pt x="310246" y="-4769"/>
                      <a:pt x="310246" y="840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NL"/>
              </a:p>
            </p:txBody>
          </p:sp>
          <p:sp>
            <p:nvSpPr>
              <p:cNvPr id="21" name="Tekstvak 20">
                <a:extLst>
                  <a:ext uri="{FF2B5EF4-FFF2-40B4-BE49-F238E27FC236}">
                    <a16:creationId xmlns:a16="http://schemas.microsoft.com/office/drawing/2014/main" id="{4086A0D0-9A38-4FD1-BE1D-8983B7735702}"/>
                  </a:ext>
                </a:extLst>
              </p:cNvPr>
              <p:cNvSpPr txBox="1"/>
              <p:nvPr/>
            </p:nvSpPr>
            <p:spPr>
              <a:xfrm>
                <a:off x="3077380" y="3699229"/>
                <a:ext cx="846548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BE" sz="2400" b="1" dirty="0">
                    <a:solidFill>
                      <a:schemeClr val="bg1"/>
                    </a:solidFill>
                  </a:rPr>
                  <a:t>2014</a:t>
                </a:r>
                <a:endParaRPr lang="nl-NL" sz="24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28854677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7</a:t>
            </a:fld>
            <a:endParaRPr lang="nl-BE" dirty="0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inhoud 8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/>
          <a:srcRect l="38187" t="17492" r="4327" b="5671"/>
          <a:stretch/>
        </p:blipFill>
        <p:spPr>
          <a:xfrm>
            <a:off x="107503" y="0"/>
            <a:ext cx="9059489" cy="645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503658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8</a:t>
            </a:fld>
            <a:endParaRPr lang="nl-BE" dirty="0"/>
          </a:p>
        </p:txBody>
      </p:sp>
      <p:pic>
        <p:nvPicPr>
          <p:cNvPr id="8" name="Tijdelijke aanduiding voor inhoud 7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18"/>
            <a:ext cx="9027404" cy="6382946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32988141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voettekst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nl-BE"/>
              <a:t>VLAAMSE LANDMAATSCHAPPIJ</a:t>
            </a:r>
            <a:endParaRPr lang="nl-BE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49CDD0-7D77-4D23-9A27-F361E39BA472}" type="datetime1">
              <a:rPr lang="nl-BE" smtClean="0"/>
              <a:pPr/>
              <a:t>24/09/2019</a:t>
            </a:fld>
            <a:r>
              <a:rPr lang="nl-BE"/>
              <a:t> </a:t>
            </a:r>
            <a:r>
              <a:rPr lang="nl-BE" b="1"/>
              <a:t>│</a:t>
            </a:r>
            <a:fld id="{B263F6C6-2226-4286-8995-C42CB1E7C290}" type="slidenum">
              <a:rPr lang="nl-BE" smtClean="0"/>
              <a:pPr/>
              <a:t>9</a:t>
            </a:fld>
            <a:endParaRPr lang="nl-BE" dirty="0"/>
          </a:p>
        </p:txBody>
      </p:sp>
      <p:pic>
        <p:nvPicPr>
          <p:cNvPr id="31" name="Tijdelijke aanduiding voor inhoud 30">
            <a:extLst>
              <a:ext uri="{FF2B5EF4-FFF2-40B4-BE49-F238E27FC236}">
                <a16:creationId xmlns:a16="http://schemas.microsoft.com/office/drawing/2014/main" id="{C59F0024-7B45-4F54-90DB-3A93C81E06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1" y="2631176"/>
            <a:ext cx="5600580" cy="3960813"/>
          </a:xfr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8" name="Afbeelding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ep 8">
            <a:extLst>
              <a:ext uri="{FF2B5EF4-FFF2-40B4-BE49-F238E27FC236}">
                <a16:creationId xmlns:a16="http://schemas.microsoft.com/office/drawing/2014/main" id="{FD6E1238-6B50-4AA1-B1C1-9173DF897F11}"/>
              </a:ext>
            </a:extLst>
          </p:cNvPr>
          <p:cNvGrpSpPr/>
          <p:nvPr/>
        </p:nvGrpSpPr>
        <p:grpSpPr>
          <a:xfrm>
            <a:off x="5632972" y="4636440"/>
            <a:ext cx="3089757" cy="884190"/>
            <a:chOff x="5403385" y="5005311"/>
            <a:chExt cx="3089757" cy="884190"/>
          </a:xfrm>
        </p:grpSpPr>
        <p:pic>
          <p:nvPicPr>
            <p:cNvPr id="7" name="Afbeelding 6">
              <a:extLst>
                <a:ext uri="{FF2B5EF4-FFF2-40B4-BE49-F238E27FC236}">
                  <a16:creationId xmlns:a16="http://schemas.microsoft.com/office/drawing/2014/main" id="{0E05E687-F6F9-4760-B7AF-58B71787CC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2335" r="1231" b="33277"/>
            <a:stretch/>
          </p:blipFill>
          <p:spPr>
            <a:xfrm flipV="1">
              <a:off x="5508104" y="5120358"/>
              <a:ext cx="2880320" cy="769143"/>
            </a:xfrm>
            <a:prstGeom prst="rect">
              <a:avLst/>
            </a:prstGeom>
          </p:spPr>
        </p:pic>
        <p:sp>
          <p:nvSpPr>
            <p:cNvPr id="6" name="Tekstvak 5">
              <a:extLst>
                <a:ext uri="{FF2B5EF4-FFF2-40B4-BE49-F238E27FC236}">
                  <a16:creationId xmlns:a16="http://schemas.microsoft.com/office/drawing/2014/main" id="{871E1117-B347-4F6B-96F1-CB0EBF10DACC}"/>
                </a:ext>
              </a:extLst>
            </p:cNvPr>
            <p:cNvSpPr txBox="1"/>
            <p:nvPr/>
          </p:nvSpPr>
          <p:spPr>
            <a:xfrm>
              <a:off x="5403385" y="5005311"/>
              <a:ext cx="308975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dirty="0" err="1">
                  <a:latin typeface="Calibri" panose="020F0502020204030204" pitchFamily="34" charset="0"/>
                </a:rPr>
                <a:t>IJsevallei</a:t>
              </a:r>
              <a:r>
                <a:rPr lang="nl-BE" sz="2400" b="1" dirty="0">
                  <a:latin typeface="Calibri" panose="020F0502020204030204" pitchFamily="34" charset="0"/>
                </a:rPr>
                <a:t> – 2020 - 2026</a:t>
              </a:r>
              <a:endParaRPr lang="nl-NL" sz="24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9E49F4A1-A1B9-4339-8647-CE9FD4E21825}"/>
              </a:ext>
            </a:extLst>
          </p:cNvPr>
          <p:cNvGrpSpPr/>
          <p:nvPr/>
        </p:nvGrpSpPr>
        <p:grpSpPr>
          <a:xfrm>
            <a:off x="5355260" y="2452353"/>
            <a:ext cx="2843160" cy="2194382"/>
            <a:chOff x="5355261" y="2452353"/>
            <a:chExt cx="3109835" cy="2400204"/>
          </a:xfrm>
        </p:grpSpPr>
        <p:pic>
          <p:nvPicPr>
            <p:cNvPr id="10" name="Afbeelding 6">
              <a:extLst>
                <a:ext uri="{FF2B5EF4-FFF2-40B4-BE49-F238E27FC236}">
                  <a16:creationId xmlns:a16="http://schemas.microsoft.com/office/drawing/2014/main" id="{D0A4700F-D66C-4A4D-B199-AC683A1B500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5261" y="2452353"/>
              <a:ext cx="3081373" cy="2400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kstvak 10">
              <a:extLst>
                <a:ext uri="{FF2B5EF4-FFF2-40B4-BE49-F238E27FC236}">
                  <a16:creationId xmlns:a16="http://schemas.microsoft.com/office/drawing/2014/main" id="{02084C3B-8D81-472A-955D-3A87D0356F87}"/>
                </a:ext>
              </a:extLst>
            </p:cNvPr>
            <p:cNvSpPr txBox="1"/>
            <p:nvPr/>
          </p:nvSpPr>
          <p:spPr>
            <a:xfrm>
              <a:off x="5403384" y="2469699"/>
              <a:ext cx="3061712" cy="9089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dirty="0">
                  <a:latin typeface="Calibri" panose="020F0502020204030204" pitchFamily="34" charset="0"/>
                </a:rPr>
                <a:t>Openruimtenetwerk</a:t>
              </a:r>
            </a:p>
            <a:p>
              <a:r>
                <a:rPr lang="nl-BE" sz="2400" b="1" dirty="0">
                  <a:latin typeface="Calibri" panose="020F0502020204030204" pitchFamily="34" charset="0"/>
                </a:rPr>
                <a:t>2012 - 2019</a:t>
              </a:r>
              <a:endParaRPr lang="nl-NL" sz="24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9" name="Groep 18">
            <a:extLst>
              <a:ext uri="{FF2B5EF4-FFF2-40B4-BE49-F238E27FC236}">
                <a16:creationId xmlns:a16="http://schemas.microsoft.com/office/drawing/2014/main" id="{82159645-B5D0-46CB-B61A-07D89A904B76}"/>
              </a:ext>
            </a:extLst>
          </p:cNvPr>
          <p:cNvGrpSpPr/>
          <p:nvPr/>
        </p:nvGrpSpPr>
        <p:grpSpPr>
          <a:xfrm>
            <a:off x="4239112" y="674128"/>
            <a:ext cx="2724848" cy="1200329"/>
            <a:chOff x="3267875" y="675822"/>
            <a:chExt cx="2724848" cy="1200329"/>
          </a:xfrm>
        </p:grpSpPr>
        <p:pic>
          <p:nvPicPr>
            <p:cNvPr id="12" name="Afbeelding 11">
              <a:extLst>
                <a:ext uri="{FF2B5EF4-FFF2-40B4-BE49-F238E27FC236}">
                  <a16:creationId xmlns:a16="http://schemas.microsoft.com/office/drawing/2014/main" id="{9E265120-05F9-4B4D-9772-932DCEC8AEDB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267875" y="788088"/>
              <a:ext cx="2724848" cy="107791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3" name="Tekstvak 12">
              <a:extLst>
                <a:ext uri="{FF2B5EF4-FFF2-40B4-BE49-F238E27FC236}">
                  <a16:creationId xmlns:a16="http://schemas.microsoft.com/office/drawing/2014/main" id="{FBDE02B4-772D-435F-84DF-ACE08CA78BAD}"/>
                </a:ext>
              </a:extLst>
            </p:cNvPr>
            <p:cNvSpPr txBox="1"/>
            <p:nvPr/>
          </p:nvSpPr>
          <p:spPr>
            <a:xfrm>
              <a:off x="3292106" y="675822"/>
              <a:ext cx="220156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dirty="0">
                  <a:latin typeface="Calibri" panose="020F0502020204030204" pitchFamily="34" charset="0"/>
                </a:rPr>
                <a:t>Maalbeekvallei </a:t>
              </a:r>
            </a:p>
            <a:p>
              <a:endParaRPr lang="nl-BE" sz="2400" b="1" dirty="0">
                <a:latin typeface="Calibri" panose="020F0502020204030204" pitchFamily="34" charset="0"/>
              </a:endParaRPr>
            </a:p>
            <a:p>
              <a:r>
                <a:rPr lang="nl-BE" sz="2400" b="1" dirty="0">
                  <a:latin typeface="Calibri" panose="020F0502020204030204" pitchFamily="34" charset="0"/>
                </a:rPr>
                <a:t>2020 - 2023</a:t>
              </a:r>
              <a:endParaRPr lang="nl-NL" sz="24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37" name="Groep 36">
            <a:extLst>
              <a:ext uri="{FF2B5EF4-FFF2-40B4-BE49-F238E27FC236}">
                <a16:creationId xmlns:a16="http://schemas.microsoft.com/office/drawing/2014/main" id="{FFAE860F-746B-4955-818B-7E08AA9A282D}"/>
              </a:ext>
            </a:extLst>
          </p:cNvPr>
          <p:cNvGrpSpPr/>
          <p:nvPr/>
        </p:nvGrpSpPr>
        <p:grpSpPr>
          <a:xfrm>
            <a:off x="785866" y="406596"/>
            <a:ext cx="3679326" cy="1581957"/>
            <a:chOff x="785866" y="406596"/>
            <a:chExt cx="3679326" cy="1581957"/>
          </a:xfrm>
        </p:grpSpPr>
        <p:pic>
          <p:nvPicPr>
            <p:cNvPr id="35" name="Afbeelding 34">
              <a:extLst>
                <a:ext uri="{FF2B5EF4-FFF2-40B4-BE49-F238E27FC236}">
                  <a16:creationId xmlns:a16="http://schemas.microsoft.com/office/drawing/2014/main" id="{C2AAAE04-678A-4343-8CD9-ED994EFBEF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8738" t="52893" r="31025" b="15750"/>
            <a:stretch/>
          </p:blipFill>
          <p:spPr>
            <a:xfrm>
              <a:off x="785866" y="460435"/>
              <a:ext cx="3679326" cy="1528118"/>
            </a:xfrm>
            <a:prstGeom prst="rect">
              <a:avLst/>
            </a:prstGeom>
          </p:spPr>
        </p:pic>
        <p:sp>
          <p:nvSpPr>
            <p:cNvPr id="36" name="Tekstvak 35">
              <a:extLst>
                <a:ext uri="{FF2B5EF4-FFF2-40B4-BE49-F238E27FC236}">
                  <a16:creationId xmlns:a16="http://schemas.microsoft.com/office/drawing/2014/main" id="{AB1146EF-B0B2-4E67-870E-1E16B57429C0}"/>
                </a:ext>
              </a:extLst>
            </p:cNvPr>
            <p:cNvSpPr txBox="1"/>
            <p:nvPr/>
          </p:nvSpPr>
          <p:spPr>
            <a:xfrm>
              <a:off x="1577409" y="406596"/>
              <a:ext cx="25828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Groene Noordrand</a:t>
              </a:r>
            </a:p>
            <a:p>
              <a:r>
                <a:rPr lang="nl-BE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2021 - 2027</a:t>
              </a:r>
              <a:endParaRPr lang="nl-NL" sz="2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2" name="Groep 21">
            <a:extLst>
              <a:ext uri="{FF2B5EF4-FFF2-40B4-BE49-F238E27FC236}">
                <a16:creationId xmlns:a16="http://schemas.microsoft.com/office/drawing/2014/main" id="{BD535058-1F27-43E1-9A03-D8E37D644616}"/>
              </a:ext>
            </a:extLst>
          </p:cNvPr>
          <p:cNvGrpSpPr/>
          <p:nvPr/>
        </p:nvGrpSpPr>
        <p:grpSpPr>
          <a:xfrm>
            <a:off x="1761544" y="1287183"/>
            <a:ext cx="2407998" cy="1676773"/>
            <a:chOff x="1652827" y="2063682"/>
            <a:chExt cx="2407998" cy="1676773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7BCC9ED5-AC0C-4A8E-A4CE-8665F72C81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2827" y="2063682"/>
              <a:ext cx="2407998" cy="1676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kstvak 14">
              <a:extLst>
                <a:ext uri="{FF2B5EF4-FFF2-40B4-BE49-F238E27FC236}">
                  <a16:creationId xmlns:a16="http://schemas.microsoft.com/office/drawing/2014/main" id="{4D256950-96B3-483E-9972-D8D20A4739E0}"/>
                </a:ext>
              </a:extLst>
            </p:cNvPr>
            <p:cNvSpPr txBox="1"/>
            <p:nvPr/>
          </p:nvSpPr>
          <p:spPr>
            <a:xfrm>
              <a:off x="1668552" y="2116133"/>
              <a:ext cx="1733167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dirty="0">
                  <a:latin typeface="Calibri" panose="020F0502020204030204" pitchFamily="34" charset="0"/>
                </a:rPr>
                <a:t>Molenbeek-</a:t>
              </a:r>
            </a:p>
            <a:p>
              <a:r>
                <a:rPr lang="nl-BE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Maalbeek</a:t>
              </a:r>
            </a:p>
            <a:p>
              <a:endParaRPr lang="nl-BE" sz="2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nl-BE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2017 - 2019</a:t>
              </a:r>
              <a:endParaRPr lang="nl-NL" sz="2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5C1FEB26-584A-4C6F-BB04-02B9F556F78A}"/>
              </a:ext>
            </a:extLst>
          </p:cNvPr>
          <p:cNvGrpSpPr/>
          <p:nvPr/>
        </p:nvGrpSpPr>
        <p:grpSpPr>
          <a:xfrm>
            <a:off x="2101204" y="4478840"/>
            <a:ext cx="2596357" cy="2079281"/>
            <a:chOff x="2239942" y="4590079"/>
            <a:chExt cx="2596357" cy="2079281"/>
          </a:xfrm>
        </p:grpSpPr>
        <p:pic>
          <p:nvPicPr>
            <p:cNvPr id="17" name="Afbeelding 16">
              <a:extLst>
                <a:ext uri="{FF2B5EF4-FFF2-40B4-BE49-F238E27FC236}">
                  <a16:creationId xmlns:a16="http://schemas.microsoft.com/office/drawing/2014/main" id="{99F3AB1A-84D3-45B7-B50E-A9749D08B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r="27658"/>
            <a:stretch/>
          </p:blipFill>
          <p:spPr>
            <a:xfrm>
              <a:off x="2239942" y="4590079"/>
              <a:ext cx="2122943" cy="2079281"/>
            </a:xfrm>
            <a:prstGeom prst="rect">
              <a:avLst/>
            </a:prstGeom>
          </p:spPr>
        </p:pic>
        <p:sp>
          <p:nvSpPr>
            <p:cNvPr id="18" name="Tekstvak 17">
              <a:extLst>
                <a:ext uri="{FF2B5EF4-FFF2-40B4-BE49-F238E27FC236}">
                  <a16:creationId xmlns:a16="http://schemas.microsoft.com/office/drawing/2014/main" id="{9B5D5121-B23B-4777-A43A-82CFD92F258A}"/>
                </a:ext>
              </a:extLst>
            </p:cNvPr>
            <p:cNvSpPr txBox="1"/>
            <p:nvPr/>
          </p:nvSpPr>
          <p:spPr>
            <a:xfrm>
              <a:off x="2545948" y="4849018"/>
              <a:ext cx="229035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Land van Teirlinck</a:t>
              </a:r>
            </a:p>
            <a:p>
              <a:r>
                <a:rPr lang="nl-BE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2015 - 2023</a:t>
              </a:r>
              <a:endParaRPr lang="nl-NL" sz="2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6DDA8F15-4752-45FA-BD55-98137B0EA68F}"/>
              </a:ext>
            </a:extLst>
          </p:cNvPr>
          <p:cNvGrpSpPr/>
          <p:nvPr/>
        </p:nvGrpSpPr>
        <p:grpSpPr>
          <a:xfrm>
            <a:off x="4016759" y="5064371"/>
            <a:ext cx="2585708" cy="1732170"/>
            <a:chOff x="4016759" y="5064371"/>
            <a:chExt cx="2585708" cy="1732170"/>
          </a:xfrm>
        </p:grpSpPr>
        <p:pic>
          <p:nvPicPr>
            <p:cNvPr id="23" name="Afbeelding 22">
              <a:extLst>
                <a:ext uri="{FF2B5EF4-FFF2-40B4-BE49-F238E27FC236}">
                  <a16:creationId xmlns:a16="http://schemas.microsoft.com/office/drawing/2014/main" id="{319828F2-3C9A-4162-A64D-47BB60AACC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20" t="874" b="2733"/>
            <a:stretch/>
          </p:blipFill>
          <p:spPr>
            <a:xfrm>
              <a:off x="4016759" y="5064371"/>
              <a:ext cx="2585708" cy="1732170"/>
            </a:xfrm>
            <a:prstGeom prst="rect">
              <a:avLst/>
            </a:prstGeom>
          </p:spPr>
        </p:pic>
        <p:sp>
          <p:nvSpPr>
            <p:cNvPr id="26" name="Tekstvak 25">
              <a:extLst>
                <a:ext uri="{FF2B5EF4-FFF2-40B4-BE49-F238E27FC236}">
                  <a16:creationId xmlns:a16="http://schemas.microsoft.com/office/drawing/2014/main" id="{3B360DA4-8FE9-49F9-B24C-8A89161F9A02}"/>
                </a:ext>
              </a:extLst>
            </p:cNvPr>
            <p:cNvSpPr txBox="1"/>
            <p:nvPr/>
          </p:nvSpPr>
          <p:spPr>
            <a:xfrm>
              <a:off x="4125458" y="5110218"/>
              <a:ext cx="231377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Molenbeekvallei</a:t>
              </a:r>
            </a:p>
            <a:p>
              <a:r>
                <a:rPr lang="nl-BE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2020 - 2026</a:t>
              </a:r>
              <a:endParaRPr lang="nl-NL" sz="2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28" name="Afbeelding 27">
            <a:extLst>
              <a:ext uri="{FF2B5EF4-FFF2-40B4-BE49-F238E27FC236}">
                <a16:creationId xmlns:a16="http://schemas.microsoft.com/office/drawing/2014/main" id="{D26B0A0F-AC4A-4B8C-8642-3CC20985AF62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203" t="6375" r="26018" b="6480"/>
          <a:stretch/>
        </p:blipFill>
        <p:spPr>
          <a:xfrm>
            <a:off x="4085905" y="1904346"/>
            <a:ext cx="1268334" cy="1119864"/>
          </a:xfrm>
          <a:prstGeom prst="rect">
            <a:avLst/>
          </a:prstGeom>
        </p:spPr>
      </p:pic>
      <p:sp>
        <p:nvSpPr>
          <p:cNvPr id="29" name="Tekstvak 28">
            <a:extLst>
              <a:ext uri="{FF2B5EF4-FFF2-40B4-BE49-F238E27FC236}">
                <a16:creationId xmlns:a16="http://schemas.microsoft.com/office/drawing/2014/main" id="{17D40EE3-601A-48A6-84CB-645A3503B0F7}"/>
              </a:ext>
            </a:extLst>
          </p:cNvPr>
          <p:cNvSpPr txBox="1"/>
          <p:nvPr/>
        </p:nvSpPr>
        <p:spPr>
          <a:xfrm>
            <a:off x="4049330" y="1886570"/>
            <a:ext cx="13049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Hooghof</a:t>
            </a:r>
            <a:endParaRPr lang="nl-BE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nl-B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2019 – </a:t>
            </a:r>
          </a:p>
          <a:p>
            <a:r>
              <a:rPr lang="nl-B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2020</a:t>
            </a:r>
            <a:endParaRPr lang="nl-NL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grpSp>
        <p:nvGrpSpPr>
          <p:cNvPr id="34" name="Groep 33">
            <a:extLst>
              <a:ext uri="{FF2B5EF4-FFF2-40B4-BE49-F238E27FC236}">
                <a16:creationId xmlns:a16="http://schemas.microsoft.com/office/drawing/2014/main" id="{C64133DD-35F7-4298-B5F5-6AACD92A4FE3}"/>
              </a:ext>
            </a:extLst>
          </p:cNvPr>
          <p:cNvGrpSpPr/>
          <p:nvPr/>
        </p:nvGrpSpPr>
        <p:grpSpPr>
          <a:xfrm>
            <a:off x="5918574" y="924135"/>
            <a:ext cx="2196324" cy="1651214"/>
            <a:chOff x="7062701" y="845358"/>
            <a:chExt cx="2196324" cy="1651214"/>
          </a:xfrm>
        </p:grpSpPr>
        <p:pic>
          <p:nvPicPr>
            <p:cNvPr id="32" name="Tijdelijke aanduiding voor inhoud 30">
              <a:extLst>
                <a:ext uri="{FF2B5EF4-FFF2-40B4-BE49-F238E27FC236}">
                  <a16:creationId xmlns:a16="http://schemas.microsoft.com/office/drawing/2014/main" id="{5E1E4421-C888-4872-9508-D4970FEB5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1947" r="1870" b="864"/>
            <a:stretch/>
          </p:blipFill>
          <p:spPr>
            <a:xfrm>
              <a:off x="7062701" y="934844"/>
              <a:ext cx="2196324" cy="1561728"/>
            </a:xfrm>
            <a:prstGeom prst="rect">
              <a:avLst/>
            </a:prstGeom>
          </p:spPr>
        </p:pic>
        <p:sp>
          <p:nvSpPr>
            <p:cNvPr id="33" name="Tekstvak 32">
              <a:extLst>
                <a:ext uri="{FF2B5EF4-FFF2-40B4-BE49-F238E27FC236}">
                  <a16:creationId xmlns:a16="http://schemas.microsoft.com/office/drawing/2014/main" id="{33F89DB1-0B3B-406E-960F-F2DCF12DBD81}"/>
                </a:ext>
              </a:extLst>
            </p:cNvPr>
            <p:cNvSpPr txBox="1"/>
            <p:nvPr/>
          </p:nvSpPr>
          <p:spPr>
            <a:xfrm>
              <a:off x="7114134" y="845358"/>
              <a:ext cx="206644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l-BE" sz="2400" b="1" dirty="0" err="1">
                  <a:solidFill>
                    <a:schemeClr val="bg1"/>
                  </a:solidFill>
                  <a:latin typeface="Calibri" panose="020F0502020204030204" pitchFamily="34" charset="0"/>
                </a:rPr>
                <a:t>Woluwe-Trawool</a:t>
              </a:r>
              <a:endParaRPr lang="nl-BE" sz="2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  <a:p>
              <a:r>
                <a:rPr lang="nl-BE" sz="2400" b="1" dirty="0">
                  <a:solidFill>
                    <a:schemeClr val="bg1"/>
                  </a:solidFill>
                  <a:latin typeface="Calibri" panose="020F0502020204030204" pitchFamily="34" charset="0"/>
                </a:rPr>
                <a:t>2021 –2024</a:t>
              </a:r>
              <a:endParaRPr lang="nl-NL" sz="2400" b="1" dirty="0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0" name="Groep 39">
            <a:extLst>
              <a:ext uri="{FF2B5EF4-FFF2-40B4-BE49-F238E27FC236}">
                <a16:creationId xmlns:a16="http://schemas.microsoft.com/office/drawing/2014/main" id="{15CC71CC-73D5-478E-A2DB-9001791B1E11}"/>
              </a:ext>
            </a:extLst>
          </p:cNvPr>
          <p:cNvGrpSpPr/>
          <p:nvPr/>
        </p:nvGrpSpPr>
        <p:grpSpPr>
          <a:xfrm>
            <a:off x="6995978" y="2926806"/>
            <a:ext cx="2192018" cy="1687221"/>
            <a:chOff x="2771801" y="2183436"/>
            <a:chExt cx="2192018" cy="1687221"/>
          </a:xfrm>
        </p:grpSpPr>
        <p:pic>
          <p:nvPicPr>
            <p:cNvPr id="38" name="Afbeelding 37">
              <a:extLst>
                <a:ext uri="{FF2B5EF4-FFF2-40B4-BE49-F238E27FC236}">
                  <a16:creationId xmlns:a16="http://schemas.microsoft.com/office/drawing/2014/main" id="{C8E99C91-5E1D-4E90-A0A2-BFD64EE8CD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30313" t="24440" r="36106" b="27059"/>
            <a:stretch/>
          </p:blipFill>
          <p:spPr>
            <a:xfrm>
              <a:off x="2771801" y="2183436"/>
              <a:ext cx="2192018" cy="1687221"/>
            </a:xfrm>
            <a:prstGeom prst="rect">
              <a:avLst/>
            </a:prstGeom>
          </p:spPr>
        </p:pic>
        <p:sp>
          <p:nvSpPr>
            <p:cNvPr id="39" name="Tekstvak 38">
              <a:extLst>
                <a:ext uri="{FF2B5EF4-FFF2-40B4-BE49-F238E27FC236}">
                  <a16:creationId xmlns:a16="http://schemas.microsoft.com/office/drawing/2014/main" id="{7AC3058E-52FC-4F81-B832-6B84D786A8BD}"/>
                </a:ext>
              </a:extLst>
            </p:cNvPr>
            <p:cNvSpPr txBox="1"/>
            <p:nvPr/>
          </p:nvSpPr>
          <p:spPr>
            <a:xfrm>
              <a:off x="2882778" y="2235601"/>
              <a:ext cx="166103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nl-BE" sz="2400" b="1" dirty="0" err="1">
                  <a:latin typeface="Calibri" panose="020F0502020204030204" pitchFamily="34" charset="0"/>
                </a:rPr>
                <a:t>Noskoem</a:t>
              </a:r>
              <a:endParaRPr lang="nl-BE" sz="2400" b="1" dirty="0">
                <a:latin typeface="Calibri" panose="020F0502020204030204" pitchFamily="34" charset="0"/>
              </a:endParaRPr>
            </a:p>
            <a:p>
              <a:r>
                <a:rPr lang="nl-BE" sz="2400" b="1" dirty="0">
                  <a:latin typeface="Calibri" panose="020F0502020204030204" pitchFamily="34" charset="0"/>
                </a:rPr>
                <a:t>2022 - 2024</a:t>
              </a:r>
              <a:endParaRPr lang="nl-NL" sz="240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41" name="Afbeelding 40">
            <a:extLst>
              <a:ext uri="{FF2B5EF4-FFF2-40B4-BE49-F238E27FC236}">
                <a16:creationId xmlns:a16="http://schemas.microsoft.com/office/drawing/2014/main" id="{DA85FB4A-889C-492E-84A1-32EE49571236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23168" t="37093" r="26621" b="13726"/>
          <a:stretch/>
        </p:blipFill>
        <p:spPr>
          <a:xfrm>
            <a:off x="1853886" y="3655630"/>
            <a:ext cx="1947574" cy="1041254"/>
          </a:xfrm>
          <a:prstGeom prst="rect">
            <a:avLst/>
          </a:prstGeom>
        </p:spPr>
      </p:pic>
      <p:sp>
        <p:nvSpPr>
          <p:cNvPr id="2" name="Rechthoek 1">
            <a:extLst>
              <a:ext uri="{FF2B5EF4-FFF2-40B4-BE49-F238E27FC236}">
                <a16:creationId xmlns:a16="http://schemas.microsoft.com/office/drawing/2014/main" id="{9BD7BB93-8224-4A74-8E27-079E6791BA9C}"/>
              </a:ext>
            </a:extLst>
          </p:cNvPr>
          <p:cNvSpPr/>
          <p:nvPr/>
        </p:nvSpPr>
        <p:spPr>
          <a:xfrm>
            <a:off x="1761544" y="3684980"/>
            <a:ext cx="21229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Vogelzangbeek</a:t>
            </a:r>
          </a:p>
          <a:p>
            <a:r>
              <a:rPr lang="nl-B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2019 – 2025</a:t>
            </a:r>
            <a:endParaRPr lang="nl-NL" sz="2400" b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211811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Presentatiesjabloon">
  <a:themeElements>
    <a:clrScheme name="Agentschap Natuur en Bos">
      <a:dk1>
        <a:srgbClr val="373636"/>
      </a:dk1>
      <a:lt1>
        <a:sysClr val="window" lastClr="FFFFFF"/>
      </a:lt1>
      <a:dk2>
        <a:srgbClr val="487524"/>
      </a:dk2>
      <a:lt2>
        <a:srgbClr val="F6F5F3"/>
      </a:lt2>
      <a:accent1>
        <a:srgbClr val="487524"/>
      </a:accent1>
      <a:accent2>
        <a:srgbClr val="763718"/>
      </a:accent2>
      <a:accent3>
        <a:srgbClr val="721746"/>
      </a:accent3>
      <a:accent4>
        <a:srgbClr val="004D59"/>
      </a:accent4>
      <a:accent5>
        <a:srgbClr val="D5D5D5"/>
      </a:accent5>
      <a:accent6>
        <a:srgbClr val="FFF200"/>
      </a:accent6>
      <a:hlink>
        <a:srgbClr val="3C96BE"/>
      </a:hlink>
      <a:folHlink>
        <a:srgbClr val="AA78AA"/>
      </a:folHlink>
    </a:clrScheme>
    <a:fontScheme name="Vlaamse overheid presentatie">
      <a:majorFont>
        <a:latin typeface="FlandersArtSans-Medium"/>
        <a:ea typeface=""/>
        <a:cs typeface=""/>
      </a:majorFont>
      <a:minorFont>
        <a:latin typeface="FlandersArtSerif-Regular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D2F0DD5C-7E50-4920-B7D3-BD639FE43863}"/>
    </a:ext>
  </a:extLst>
</a:theme>
</file>

<file path=ppt/theme/theme2.xml><?xml version="1.0" encoding="utf-8"?>
<a:theme xmlns:a="http://schemas.openxmlformats.org/drawingml/2006/main" name="Aangepast ontwerp">
  <a:themeElements>
    <a:clrScheme name="Agentschap Natuur en Bos">
      <a:dk1>
        <a:srgbClr val="373636"/>
      </a:dk1>
      <a:lt1>
        <a:sysClr val="window" lastClr="FFFFFF"/>
      </a:lt1>
      <a:dk2>
        <a:srgbClr val="487524"/>
      </a:dk2>
      <a:lt2>
        <a:srgbClr val="F6F5F3"/>
      </a:lt2>
      <a:accent1>
        <a:srgbClr val="487524"/>
      </a:accent1>
      <a:accent2>
        <a:srgbClr val="763718"/>
      </a:accent2>
      <a:accent3>
        <a:srgbClr val="721746"/>
      </a:accent3>
      <a:accent4>
        <a:srgbClr val="004D59"/>
      </a:accent4>
      <a:accent5>
        <a:srgbClr val="D5D5D5"/>
      </a:accent5>
      <a:accent6>
        <a:srgbClr val="FFF200"/>
      </a:accent6>
      <a:hlink>
        <a:srgbClr val="3C96BE"/>
      </a:hlink>
      <a:folHlink>
        <a:srgbClr val="AA78AA"/>
      </a:folHlink>
    </a:clrScheme>
    <a:fontScheme name="Kanto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_VO.potx" id="{7AB0AA7F-90C7-4DB1-9791-B98BE5007A2C}" vid="{C875C828-9506-4BA7-9BF7-6C09D07CC534}"/>
    </a:ext>
  </a:extLst>
</a:theme>
</file>

<file path=ppt/theme/theme3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98C3EA06960646931FECBF22C421CF" ma:contentTypeVersion="12" ma:contentTypeDescription="Een nieuw document maken." ma:contentTypeScope="" ma:versionID="d474fbeb51dbb5cb30c765737b5d5c8b">
  <xsd:schema xmlns:xsd="http://www.w3.org/2001/XMLSchema" xmlns:xs="http://www.w3.org/2001/XMLSchema" xmlns:p="http://schemas.microsoft.com/office/2006/metadata/properties" xmlns:ns1="http://schemas.microsoft.com/sharepoint/v3" xmlns:ns2="8352b163-ef7a-4c75-991d-0dfe92b21fb1" targetNamespace="http://schemas.microsoft.com/office/2006/metadata/properties" ma:root="true" ma:fieldsID="15fd83fb6098fc53a70da73f66f1faea" ns1:_="" ns2:_="">
    <xsd:import namespace="http://schemas.microsoft.com/sharepoint/v3"/>
    <xsd:import namespace="8352b163-ef7a-4c75-991d-0dfe92b21fb1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4" nillable="true" ma:displayName="Begindatum van de planning" ma:description="" ma:internalName="PublishingStartDate">
      <xsd:simpleType>
        <xsd:restriction base="dms:Unknown"/>
      </xsd:simpleType>
    </xsd:element>
    <xsd:element name="PublishingExpirationDate" ma:index="5" nillable="true" ma:displayName="Einddatum van de planning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52b163-ef7a-4c75-991d-0dfe92b21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Inhoudstype" ma:readOnly="true"/>
        <xsd:element ref="dc:title" minOccurs="0" maxOccurs="1" ma:index="3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CC4CC12-1402-4384-BFCB-3C016E24699D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8352b163-ef7a-4c75-991d-0dfe92b21fb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2ACC254-1A0F-4AE5-8464-2070DF4CD30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352602-B32C-45E8-AC42-FBFFE8D52C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352b163-ef7a-4c75-991d-0dfe92b21fb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presentatiesjabloon_groot</Template>
  <TotalTime>2470</TotalTime>
  <Words>907</Words>
  <Application>Microsoft Office PowerPoint</Application>
  <PresentationFormat>Diavoorstelling (4:3)</PresentationFormat>
  <Paragraphs>98</Paragraphs>
  <Slides>11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7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11</vt:i4>
      </vt:variant>
    </vt:vector>
  </HeadingPairs>
  <TitlesOfParts>
    <vt:vector size="20" baseType="lpstr">
      <vt:lpstr>Arial</vt:lpstr>
      <vt:lpstr>Calibri</vt:lpstr>
      <vt:lpstr>FlandersArtSans-Bold</vt:lpstr>
      <vt:lpstr>FlandersArtSans-Regular</vt:lpstr>
      <vt:lpstr>FlandersArtSerif-Regular</vt:lpstr>
      <vt:lpstr>Verdana</vt:lpstr>
      <vt:lpstr>Wingdings</vt:lpstr>
      <vt:lpstr>Presentatiesjabloon</vt:lpstr>
      <vt:lpstr>Aangepast ontwerp</vt:lpstr>
      <vt:lpstr>Land management in the Flemish fringe around Brussels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The challenges</vt:lpstr>
      <vt:lpstr>The challenges…</vt:lpstr>
    </vt:vector>
  </TitlesOfParts>
  <Company>Vlaamse Overheid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Huvenne Patrick</dc:creator>
  <cp:lastModifiedBy>Katrien Branders</cp:lastModifiedBy>
  <cp:revision>107</cp:revision>
  <dcterms:created xsi:type="dcterms:W3CDTF">2016-10-10T10:52:01Z</dcterms:created>
  <dcterms:modified xsi:type="dcterms:W3CDTF">2019-09-24T12:31:50Z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0x0101006698C3EA06960646931FECBF22C421CF</vt:lpwstr>
  </property>
</Properties>
</file>